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60"/>
  </p:notesMasterIdLst>
  <p:handoutMasterIdLst>
    <p:handoutMasterId r:id="rId61"/>
  </p:handoutMasterIdLst>
  <p:sldIdLst>
    <p:sldId id="256" r:id="rId6"/>
    <p:sldId id="316" r:id="rId7"/>
    <p:sldId id="351" r:id="rId8"/>
    <p:sldId id="338" r:id="rId9"/>
    <p:sldId id="363" r:id="rId10"/>
    <p:sldId id="360" r:id="rId11"/>
    <p:sldId id="350" r:id="rId12"/>
    <p:sldId id="278" r:id="rId13"/>
    <p:sldId id="317" r:id="rId14"/>
    <p:sldId id="319" r:id="rId15"/>
    <p:sldId id="341" r:id="rId16"/>
    <p:sldId id="347" r:id="rId17"/>
    <p:sldId id="337" r:id="rId18"/>
    <p:sldId id="335" r:id="rId19"/>
    <p:sldId id="349" r:id="rId20"/>
    <p:sldId id="320" r:id="rId21"/>
    <p:sldId id="342" r:id="rId22"/>
    <p:sldId id="354" r:id="rId23"/>
    <p:sldId id="353" r:id="rId24"/>
    <p:sldId id="321" r:id="rId25"/>
    <p:sldId id="343" r:id="rId26"/>
    <p:sldId id="322" r:id="rId27"/>
    <p:sldId id="345" r:id="rId28"/>
    <p:sldId id="323" r:id="rId29"/>
    <p:sldId id="346" r:id="rId30"/>
    <p:sldId id="340" r:id="rId31"/>
    <p:sldId id="324" r:id="rId32"/>
    <p:sldId id="325" r:id="rId33"/>
    <p:sldId id="326" r:id="rId34"/>
    <p:sldId id="327" r:id="rId35"/>
    <p:sldId id="359" r:id="rId36"/>
    <p:sldId id="328" r:id="rId37"/>
    <p:sldId id="356" r:id="rId38"/>
    <p:sldId id="329" r:id="rId39"/>
    <p:sldId id="369" r:id="rId40"/>
    <p:sldId id="357" r:id="rId41"/>
    <p:sldId id="331" r:id="rId42"/>
    <p:sldId id="362" r:id="rId43"/>
    <p:sldId id="364" r:id="rId44"/>
    <p:sldId id="371" r:id="rId45"/>
    <p:sldId id="370" r:id="rId46"/>
    <p:sldId id="348" r:id="rId47"/>
    <p:sldId id="368" r:id="rId48"/>
    <p:sldId id="365" r:id="rId49"/>
    <p:sldId id="361" r:id="rId50"/>
    <p:sldId id="314" r:id="rId51"/>
    <p:sldId id="352" r:id="rId52"/>
    <p:sldId id="366" r:id="rId53"/>
    <p:sldId id="333" r:id="rId54"/>
    <p:sldId id="355" r:id="rId55"/>
    <p:sldId id="344" r:id="rId56"/>
    <p:sldId id="334" r:id="rId57"/>
    <p:sldId id="296" r:id="rId58"/>
    <p:sldId id="297" r:id="rId59"/>
  </p:sldIdLst>
  <p:sldSz cx="14630400" cy="8229600"/>
  <p:notesSz cx="6858000" cy="9144000"/>
  <p:defaultTextStyle>
    <a:defPPr>
      <a:defRPr lang="en-US"/>
    </a:defPPr>
    <a:lvl1pPr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5311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30622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95933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61244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26555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91866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571771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5224882" algn="l" defTabSz="6531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86F"/>
    <a:srgbClr val="06A9E2"/>
    <a:srgbClr val="EE342A"/>
    <a:srgbClr val="1F355E"/>
    <a:srgbClr val="245D38"/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77791" autoAdjust="0"/>
  </p:normalViewPr>
  <p:slideViewPr>
    <p:cSldViewPr snapToGrid="0" snapToObjects="1">
      <p:cViewPr varScale="1">
        <p:scale>
          <a:sx n="74" d="100"/>
          <a:sy n="74" d="100"/>
        </p:scale>
        <p:origin x="1422" y="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A Collins" userId="7e158f14-e7e6-47a5-b60d-b14168558615" providerId="ADAL" clId="{CDA60F3E-21CD-4E20-93CE-BF21B2C11DE8}"/>
    <pc:docChg chg="custSel modSld">
      <pc:chgData name="Kevin A Collins" userId="7e158f14-e7e6-47a5-b60d-b14168558615" providerId="ADAL" clId="{CDA60F3E-21CD-4E20-93CE-BF21B2C11DE8}" dt="2021-03-15T01:50:11.993" v="21" actId="20577"/>
      <pc:docMkLst>
        <pc:docMk/>
      </pc:docMkLst>
      <pc:sldChg chg="modSp mod">
        <pc:chgData name="Kevin A Collins" userId="7e158f14-e7e6-47a5-b60d-b14168558615" providerId="ADAL" clId="{CDA60F3E-21CD-4E20-93CE-BF21B2C11DE8}" dt="2021-03-15T01:50:11.993" v="21" actId="20577"/>
        <pc:sldMkLst>
          <pc:docMk/>
          <pc:sldMk cId="563725833" sldId="347"/>
        </pc:sldMkLst>
        <pc:spChg chg="mod">
          <ac:chgData name="Kevin A Collins" userId="7e158f14-e7e6-47a5-b60d-b14168558615" providerId="ADAL" clId="{CDA60F3E-21CD-4E20-93CE-BF21B2C11DE8}" dt="2021-03-15T01:50:11.993" v="21" actId="20577"/>
          <ac:spMkLst>
            <pc:docMk/>
            <pc:sldMk cId="563725833" sldId="347"/>
            <ac:spMk id="2" creationId="{B44AD1E8-93F3-4398-A627-D7324A32CB09}"/>
          </ac:spMkLst>
        </pc:spChg>
        <pc:spChg chg="mod">
          <ac:chgData name="Kevin A Collins" userId="7e158f14-e7e6-47a5-b60d-b14168558615" providerId="ADAL" clId="{CDA60F3E-21CD-4E20-93CE-BF21B2C11DE8}" dt="2021-03-15T01:50:03.825" v="1" actId="1076"/>
          <ac:spMkLst>
            <pc:docMk/>
            <pc:sldMk cId="563725833" sldId="347"/>
            <ac:spMk id="9" creationId="{17BAB23E-5AC4-4B58-8DA6-FE506AEB600F}"/>
          </ac:spMkLst>
        </pc:spChg>
      </pc:sldChg>
      <pc:sldChg chg="modSp mod">
        <pc:chgData name="Kevin A Collins" userId="7e158f14-e7e6-47a5-b60d-b14168558615" providerId="ADAL" clId="{CDA60F3E-21CD-4E20-93CE-BF21B2C11DE8}" dt="2021-03-15T01:48:13.607" v="0" actId="20577"/>
        <pc:sldMkLst>
          <pc:docMk/>
          <pc:sldMk cId="2614815343" sldId="349"/>
        </pc:sldMkLst>
        <pc:spChg chg="mod">
          <ac:chgData name="Kevin A Collins" userId="7e158f14-e7e6-47a5-b60d-b14168558615" providerId="ADAL" clId="{CDA60F3E-21CD-4E20-93CE-BF21B2C11DE8}" dt="2021-03-15T01:48:13.607" v="0" actId="20577"/>
          <ac:spMkLst>
            <pc:docMk/>
            <pc:sldMk cId="2614815343" sldId="349"/>
            <ac:spMk id="2" creationId="{438DC268-F12A-4133-B6A8-85BF03B82764}"/>
          </ac:spMkLst>
        </pc:spChg>
      </pc:sldChg>
    </pc:docChg>
  </pc:docChgLst>
  <pc:docChgLst>
    <pc:chgData name="Kevin A Collins" userId="7e158f14-e7e6-47a5-b60d-b14168558615" providerId="ADAL" clId="{74EB4820-10DF-4A12-9463-696FFFB2A1D5}"/>
    <pc:docChg chg="custSel addSld modSld">
      <pc:chgData name="Kevin A Collins" userId="7e158f14-e7e6-47a5-b60d-b14168558615" providerId="ADAL" clId="{74EB4820-10DF-4A12-9463-696FFFB2A1D5}" dt="2021-01-15T20:50:19.861" v="87"/>
      <pc:docMkLst>
        <pc:docMk/>
      </pc:docMkLst>
      <pc:sldChg chg="addSp delSp modSp new mod">
        <pc:chgData name="Kevin A Collins" userId="7e158f14-e7e6-47a5-b60d-b14168558615" providerId="ADAL" clId="{74EB4820-10DF-4A12-9463-696FFFB2A1D5}" dt="2021-01-15T20:50:19.861" v="87"/>
        <pc:sldMkLst>
          <pc:docMk/>
          <pc:sldMk cId="2325940894" sldId="361"/>
        </pc:sldMkLst>
        <pc:spChg chg="mod">
          <ac:chgData name="Kevin A Collins" userId="7e158f14-e7e6-47a5-b60d-b14168558615" providerId="ADAL" clId="{74EB4820-10DF-4A12-9463-696FFFB2A1D5}" dt="2021-01-15T20:35:06.020" v="18" actId="20577"/>
          <ac:spMkLst>
            <pc:docMk/>
            <pc:sldMk cId="2325940894" sldId="361"/>
            <ac:spMk id="2" creationId="{E392CA46-8CBA-4A7C-B88D-0C7169E1B2BB}"/>
          </ac:spMkLst>
        </pc:spChg>
        <pc:spChg chg="del">
          <ac:chgData name="Kevin A Collins" userId="7e158f14-e7e6-47a5-b60d-b14168558615" providerId="ADAL" clId="{74EB4820-10DF-4A12-9463-696FFFB2A1D5}" dt="2021-01-15T20:50:19.861" v="87"/>
          <ac:spMkLst>
            <pc:docMk/>
            <pc:sldMk cId="2325940894" sldId="361"/>
            <ac:spMk id="3" creationId="{5C930A18-04E5-47FE-A3A8-7A92CD7447EB}"/>
          </ac:spMkLst>
        </pc:spChg>
        <pc:picChg chg="add mod">
          <ac:chgData name="Kevin A Collins" userId="7e158f14-e7e6-47a5-b60d-b14168558615" providerId="ADAL" clId="{74EB4820-10DF-4A12-9463-696FFFB2A1D5}" dt="2021-01-15T20:50:19.861" v="87"/>
          <ac:picMkLst>
            <pc:docMk/>
            <pc:sldMk cId="2325940894" sldId="361"/>
            <ac:picMk id="7" creationId="{1397EE7E-3566-47EC-908C-2B9B168FC6AB}"/>
          </ac:picMkLst>
        </pc:picChg>
      </pc:sldChg>
      <pc:sldChg chg="addSp delSp modSp new mod">
        <pc:chgData name="Kevin A Collins" userId="7e158f14-e7e6-47a5-b60d-b14168558615" providerId="ADAL" clId="{74EB4820-10DF-4A12-9463-696FFFB2A1D5}" dt="2021-01-15T20:40:29.881" v="86" actId="20577"/>
        <pc:sldMkLst>
          <pc:docMk/>
          <pc:sldMk cId="2117487277" sldId="362"/>
        </pc:sldMkLst>
        <pc:spChg chg="mod">
          <ac:chgData name="Kevin A Collins" userId="7e158f14-e7e6-47a5-b60d-b14168558615" providerId="ADAL" clId="{74EB4820-10DF-4A12-9463-696FFFB2A1D5}" dt="2021-01-15T20:36:13.511" v="54" actId="20577"/>
          <ac:spMkLst>
            <pc:docMk/>
            <pc:sldMk cId="2117487277" sldId="362"/>
            <ac:spMk id="2" creationId="{DEE91DEA-70E0-4D78-BE75-04268A8AB903}"/>
          </ac:spMkLst>
        </pc:spChg>
        <pc:spChg chg="del">
          <ac:chgData name="Kevin A Collins" userId="7e158f14-e7e6-47a5-b60d-b14168558615" providerId="ADAL" clId="{74EB4820-10DF-4A12-9463-696FFFB2A1D5}" dt="2021-01-15T20:36:43.151" v="55"/>
          <ac:spMkLst>
            <pc:docMk/>
            <pc:sldMk cId="2117487277" sldId="362"/>
            <ac:spMk id="3" creationId="{9DBE2E99-3896-46B5-A8BA-09CB213C72B6}"/>
          </ac:spMkLst>
        </pc:spChg>
        <pc:spChg chg="add del mod">
          <ac:chgData name="Kevin A Collins" userId="7e158f14-e7e6-47a5-b60d-b14168558615" providerId="ADAL" clId="{74EB4820-10DF-4A12-9463-696FFFB2A1D5}" dt="2021-01-15T20:37:09.197" v="60"/>
          <ac:spMkLst>
            <pc:docMk/>
            <pc:sldMk cId="2117487277" sldId="362"/>
            <ac:spMk id="8" creationId="{62BD336E-D666-43C0-BAEB-780044C83F47}"/>
          </ac:spMkLst>
        </pc:spChg>
        <pc:spChg chg="add del mod">
          <ac:chgData name="Kevin A Collins" userId="7e158f14-e7e6-47a5-b60d-b14168558615" providerId="ADAL" clId="{74EB4820-10DF-4A12-9463-696FFFB2A1D5}" dt="2021-01-15T20:39:54.048" v="64" actId="478"/>
          <ac:spMkLst>
            <pc:docMk/>
            <pc:sldMk cId="2117487277" sldId="362"/>
            <ac:spMk id="9" creationId="{C9C7AF0E-D1A2-4B6A-AFE9-D624A19022EA}"/>
          </ac:spMkLst>
        </pc:spChg>
        <pc:spChg chg="add mod">
          <ac:chgData name="Kevin A Collins" userId="7e158f14-e7e6-47a5-b60d-b14168558615" providerId="ADAL" clId="{74EB4820-10DF-4A12-9463-696FFFB2A1D5}" dt="2021-01-15T20:40:29.881" v="86" actId="20577"/>
          <ac:spMkLst>
            <pc:docMk/>
            <pc:sldMk cId="2117487277" sldId="362"/>
            <ac:spMk id="10" creationId="{09120701-5D8C-471B-B3F3-F51D27DF8CB4}"/>
          </ac:spMkLst>
        </pc:spChg>
        <pc:picChg chg="add mod">
          <ac:chgData name="Kevin A Collins" userId="7e158f14-e7e6-47a5-b60d-b14168558615" providerId="ADAL" clId="{74EB4820-10DF-4A12-9463-696FFFB2A1D5}" dt="2021-01-15T20:39:50.281" v="63" actId="1076"/>
          <ac:picMkLst>
            <pc:docMk/>
            <pc:sldMk cId="2117487277" sldId="362"/>
            <ac:picMk id="7" creationId="{2772B81D-5EA3-4A65-9150-52137D4156F2}"/>
          </ac:picMkLst>
        </pc:picChg>
      </pc:sldChg>
    </pc:docChg>
  </pc:docChgLst>
  <pc:docChgLst>
    <pc:chgData name="Kevin A Collins" userId="7e158f14-e7e6-47a5-b60d-b14168558615" providerId="ADAL" clId="{F2CEC5C3-C382-4871-B0EC-77E81809FA03}"/>
    <pc:docChg chg="undo custSel addSld delSld modSld sldOrd">
      <pc:chgData name="Kevin A Collins" userId="7e158f14-e7e6-47a5-b60d-b14168558615" providerId="ADAL" clId="{F2CEC5C3-C382-4871-B0EC-77E81809FA03}" dt="2021-03-12T19:54:35.950" v="957" actId="2696"/>
      <pc:docMkLst>
        <pc:docMk/>
      </pc:docMkLst>
      <pc:sldChg chg="ord">
        <pc:chgData name="Kevin A Collins" userId="7e158f14-e7e6-47a5-b60d-b14168558615" providerId="ADAL" clId="{F2CEC5C3-C382-4871-B0EC-77E81809FA03}" dt="2021-03-11T14:37:39.027" v="557"/>
        <pc:sldMkLst>
          <pc:docMk/>
          <pc:sldMk cId="1183454752" sldId="278"/>
        </pc:sldMkLst>
      </pc:sldChg>
      <pc:sldChg chg="ord">
        <pc:chgData name="Kevin A Collins" userId="7e158f14-e7e6-47a5-b60d-b14168558615" providerId="ADAL" clId="{F2CEC5C3-C382-4871-B0EC-77E81809FA03}" dt="2021-03-12T19:53:47.775" v="950"/>
        <pc:sldMkLst>
          <pc:docMk/>
          <pc:sldMk cId="881807017" sldId="296"/>
        </pc:sldMkLst>
      </pc:sldChg>
      <pc:sldChg chg="ord">
        <pc:chgData name="Kevin A Collins" userId="7e158f14-e7e6-47a5-b60d-b14168558615" providerId="ADAL" clId="{F2CEC5C3-C382-4871-B0EC-77E81809FA03}" dt="2021-03-12T19:54:21.067" v="952"/>
        <pc:sldMkLst>
          <pc:docMk/>
          <pc:sldMk cId="3237000637" sldId="297"/>
        </pc:sldMkLst>
      </pc:sldChg>
      <pc:sldChg chg="ord">
        <pc:chgData name="Kevin A Collins" userId="7e158f14-e7e6-47a5-b60d-b14168558615" providerId="ADAL" clId="{F2CEC5C3-C382-4871-B0EC-77E81809FA03}" dt="2021-03-08T18:50:34.730" v="543"/>
        <pc:sldMkLst>
          <pc:docMk/>
          <pc:sldMk cId="4078154293" sldId="314"/>
        </pc:sldMkLst>
      </pc:sldChg>
      <pc:sldChg chg="delSp mod ord">
        <pc:chgData name="Kevin A Collins" userId="7e158f14-e7e6-47a5-b60d-b14168558615" providerId="ADAL" clId="{F2CEC5C3-C382-4871-B0EC-77E81809FA03}" dt="2021-02-24T19:32:34.173" v="419" actId="478"/>
        <pc:sldMkLst>
          <pc:docMk/>
          <pc:sldMk cId="1738382317" sldId="316"/>
        </pc:sldMkLst>
        <pc:spChg chg="del">
          <ac:chgData name="Kevin A Collins" userId="7e158f14-e7e6-47a5-b60d-b14168558615" providerId="ADAL" clId="{F2CEC5C3-C382-4871-B0EC-77E81809FA03}" dt="2021-02-24T19:32:34.173" v="419" actId="478"/>
          <ac:spMkLst>
            <pc:docMk/>
            <pc:sldMk cId="1738382317" sldId="316"/>
            <ac:spMk id="5" creationId="{9143AF13-3C32-4DC5-AEC1-6401A52866FE}"/>
          </ac:spMkLst>
        </pc:spChg>
      </pc:sldChg>
      <pc:sldChg chg="modSp mod">
        <pc:chgData name="Kevin A Collins" userId="7e158f14-e7e6-47a5-b60d-b14168558615" providerId="ADAL" clId="{F2CEC5C3-C382-4871-B0EC-77E81809FA03}" dt="2021-03-11T14:38:42.983" v="573" actId="732"/>
        <pc:sldMkLst>
          <pc:docMk/>
          <pc:sldMk cId="793613478" sldId="317"/>
        </pc:sldMkLst>
        <pc:spChg chg="mod">
          <ac:chgData name="Kevin A Collins" userId="7e158f14-e7e6-47a5-b60d-b14168558615" providerId="ADAL" clId="{F2CEC5C3-C382-4871-B0EC-77E81809FA03}" dt="2021-03-11T14:38:25.577" v="571" actId="20577"/>
          <ac:spMkLst>
            <pc:docMk/>
            <pc:sldMk cId="793613478" sldId="317"/>
            <ac:spMk id="2" creationId="{2E48357F-89E0-4F1A-94F0-909E8A2FA8D2}"/>
          </ac:spMkLst>
        </pc:spChg>
        <pc:picChg chg="mod">
          <ac:chgData name="Kevin A Collins" userId="7e158f14-e7e6-47a5-b60d-b14168558615" providerId="ADAL" clId="{F2CEC5C3-C382-4871-B0EC-77E81809FA03}" dt="2021-03-11T14:38:42.983" v="573" actId="732"/>
          <ac:picMkLst>
            <pc:docMk/>
            <pc:sldMk cId="793613478" sldId="317"/>
            <ac:picMk id="4098" creationId="{0977E899-3FC7-452A-B620-F5D15CB48BBF}"/>
          </ac:picMkLst>
        </pc:picChg>
      </pc:sldChg>
      <pc:sldChg chg="modSp mod">
        <pc:chgData name="Kevin A Collins" userId="7e158f14-e7e6-47a5-b60d-b14168558615" providerId="ADAL" clId="{F2CEC5C3-C382-4871-B0EC-77E81809FA03}" dt="2021-03-11T14:38:58.380" v="594" actId="20577"/>
        <pc:sldMkLst>
          <pc:docMk/>
          <pc:sldMk cId="173332160" sldId="319"/>
        </pc:sldMkLst>
        <pc:spChg chg="mod">
          <ac:chgData name="Kevin A Collins" userId="7e158f14-e7e6-47a5-b60d-b14168558615" providerId="ADAL" clId="{F2CEC5C3-C382-4871-B0EC-77E81809FA03}" dt="2021-03-11T14:38:58.380" v="594" actId="20577"/>
          <ac:spMkLst>
            <pc:docMk/>
            <pc:sldMk cId="173332160" sldId="319"/>
            <ac:spMk id="2" creationId="{6E4317EC-A170-4933-BAA4-91580954BE4A}"/>
          </ac:spMkLst>
        </pc:spChg>
      </pc:sldChg>
      <pc:sldChg chg="addSp delSp modSp">
        <pc:chgData name="Kevin A Collins" userId="7e158f14-e7e6-47a5-b60d-b14168558615" providerId="ADAL" clId="{F2CEC5C3-C382-4871-B0EC-77E81809FA03}" dt="2021-03-08T19:22:20.457" v="551" actId="1076"/>
        <pc:sldMkLst>
          <pc:docMk/>
          <pc:sldMk cId="270434105" sldId="329"/>
        </pc:sldMkLst>
        <pc:spChg chg="del">
          <ac:chgData name="Kevin A Collins" userId="7e158f14-e7e6-47a5-b60d-b14168558615" providerId="ADAL" clId="{F2CEC5C3-C382-4871-B0EC-77E81809FA03}" dt="2021-03-08T19:22:12.677" v="548"/>
          <ac:spMkLst>
            <pc:docMk/>
            <pc:sldMk cId="270434105" sldId="329"/>
            <ac:spMk id="7" creationId="{1F046076-EF68-4AD7-BB3B-DEB22694BA36}"/>
          </ac:spMkLst>
        </pc:spChg>
        <pc:picChg chg="add mod">
          <ac:chgData name="Kevin A Collins" userId="7e158f14-e7e6-47a5-b60d-b14168558615" providerId="ADAL" clId="{F2CEC5C3-C382-4871-B0EC-77E81809FA03}" dt="2021-03-08T19:22:20.457" v="551" actId="1076"/>
          <ac:picMkLst>
            <pc:docMk/>
            <pc:sldMk cId="270434105" sldId="329"/>
            <ac:picMk id="1026" creationId="{AA17CFCE-1EBD-4E70-8F25-F3ED8ABEDAD8}"/>
          </ac:picMkLst>
        </pc:picChg>
        <pc:picChg chg="del">
          <ac:chgData name="Kevin A Collins" userId="7e158f14-e7e6-47a5-b60d-b14168558615" providerId="ADAL" clId="{F2CEC5C3-C382-4871-B0EC-77E81809FA03}" dt="2021-03-08T19:22:10.725" v="547" actId="478"/>
          <ac:picMkLst>
            <pc:docMk/>
            <pc:sldMk cId="270434105" sldId="329"/>
            <ac:picMk id="11268" creationId="{201FEC9C-CB85-44F3-9876-51B49EC1AF32}"/>
          </ac:picMkLst>
        </pc:picChg>
      </pc:sldChg>
      <pc:sldChg chg="addSp delSp modSp mod ord">
        <pc:chgData name="Kevin A Collins" userId="7e158f14-e7e6-47a5-b60d-b14168558615" providerId="ADAL" clId="{F2CEC5C3-C382-4871-B0EC-77E81809FA03}" dt="2021-03-11T14:32:51.157" v="553"/>
        <pc:sldMkLst>
          <pc:docMk/>
          <pc:sldMk cId="1627752539" sldId="333"/>
        </pc:sldMkLst>
        <pc:spChg chg="add mod">
          <ac:chgData name="Kevin A Collins" userId="7e158f14-e7e6-47a5-b60d-b14168558615" providerId="ADAL" clId="{F2CEC5C3-C382-4871-B0EC-77E81809FA03}" dt="2021-03-08T18:48:05.787" v="515" actId="478"/>
          <ac:spMkLst>
            <pc:docMk/>
            <pc:sldMk cId="1627752539" sldId="333"/>
            <ac:spMk id="5" creationId="{2AC9B0DD-7641-4997-9CB6-D461AA7391A8}"/>
          </ac:spMkLst>
        </pc:spChg>
        <pc:spChg chg="del">
          <ac:chgData name="Kevin A Collins" userId="7e158f14-e7e6-47a5-b60d-b14168558615" providerId="ADAL" clId="{F2CEC5C3-C382-4871-B0EC-77E81809FA03}" dt="2021-02-24T19:32:30.728" v="418" actId="478"/>
          <ac:spMkLst>
            <pc:docMk/>
            <pc:sldMk cId="1627752539" sldId="333"/>
            <ac:spMk id="5" creationId="{35910B62-BCF4-488E-821F-20D445145E9C}"/>
          </ac:spMkLst>
        </pc:spChg>
        <pc:picChg chg="del">
          <ac:chgData name="Kevin A Collins" userId="7e158f14-e7e6-47a5-b60d-b14168558615" providerId="ADAL" clId="{F2CEC5C3-C382-4871-B0EC-77E81809FA03}" dt="2021-03-08T18:48:05.787" v="515" actId="478"/>
          <ac:picMkLst>
            <pc:docMk/>
            <pc:sldMk cId="1627752539" sldId="333"/>
            <ac:picMk id="8" creationId="{C028CDCA-9014-4356-9D59-E25B17E69527}"/>
          </ac:picMkLst>
        </pc:picChg>
        <pc:picChg chg="add">
          <ac:chgData name="Kevin A Collins" userId="7e158f14-e7e6-47a5-b60d-b14168558615" providerId="ADAL" clId="{F2CEC5C3-C382-4871-B0EC-77E81809FA03}" dt="2021-03-08T18:48:06.920" v="516" actId="22"/>
          <ac:picMkLst>
            <pc:docMk/>
            <pc:sldMk cId="1627752539" sldId="333"/>
            <ac:picMk id="9" creationId="{298AB882-59DD-44FE-9A9E-2F8619D7FD91}"/>
          </ac:picMkLst>
        </pc:picChg>
      </pc:sldChg>
      <pc:sldChg chg="ord">
        <pc:chgData name="Kevin A Collins" userId="7e158f14-e7e6-47a5-b60d-b14168558615" providerId="ADAL" clId="{F2CEC5C3-C382-4871-B0EC-77E81809FA03}" dt="2021-03-12T19:53:41.546" v="948"/>
        <pc:sldMkLst>
          <pc:docMk/>
          <pc:sldMk cId="3191014753" sldId="334"/>
        </pc:sldMkLst>
      </pc:sldChg>
      <pc:sldChg chg="delSp modSp mod ord">
        <pc:chgData name="Kevin A Collins" userId="7e158f14-e7e6-47a5-b60d-b14168558615" providerId="ADAL" clId="{F2CEC5C3-C382-4871-B0EC-77E81809FA03}" dt="2021-02-24T19:32:38.085" v="420" actId="478"/>
        <pc:sldMkLst>
          <pc:docMk/>
          <pc:sldMk cId="2776293379" sldId="338"/>
        </pc:sldMkLst>
        <pc:spChg chg="mod">
          <ac:chgData name="Kevin A Collins" userId="7e158f14-e7e6-47a5-b60d-b14168558615" providerId="ADAL" clId="{F2CEC5C3-C382-4871-B0EC-77E81809FA03}" dt="2021-02-24T19:32:03.183" v="416" actId="20577"/>
          <ac:spMkLst>
            <pc:docMk/>
            <pc:sldMk cId="2776293379" sldId="338"/>
            <ac:spMk id="2" creationId="{F5B716B0-36F6-48BE-943A-0038E53BA4BF}"/>
          </ac:spMkLst>
        </pc:spChg>
        <pc:spChg chg="del">
          <ac:chgData name="Kevin A Collins" userId="7e158f14-e7e6-47a5-b60d-b14168558615" providerId="ADAL" clId="{F2CEC5C3-C382-4871-B0EC-77E81809FA03}" dt="2021-02-24T19:32:38.085" v="420" actId="478"/>
          <ac:spMkLst>
            <pc:docMk/>
            <pc:sldMk cId="2776293379" sldId="338"/>
            <ac:spMk id="5" creationId="{92D2D46E-75AC-42A4-9460-22FC5AEC5BF5}"/>
          </ac:spMkLst>
        </pc:spChg>
      </pc:sldChg>
      <pc:sldChg chg="ord">
        <pc:chgData name="Kevin A Collins" userId="7e158f14-e7e6-47a5-b60d-b14168558615" providerId="ADAL" clId="{F2CEC5C3-C382-4871-B0EC-77E81809FA03}" dt="2021-03-12T14:51:17.150" v="600"/>
        <pc:sldMkLst>
          <pc:docMk/>
          <pc:sldMk cId="2981941906" sldId="344"/>
        </pc:sldMkLst>
      </pc:sldChg>
      <pc:sldChg chg="ord">
        <pc:chgData name="Kevin A Collins" userId="7e158f14-e7e6-47a5-b60d-b14168558615" providerId="ADAL" clId="{F2CEC5C3-C382-4871-B0EC-77E81809FA03}" dt="2021-03-11T14:39:35.470" v="596"/>
        <pc:sldMkLst>
          <pc:docMk/>
          <pc:sldMk cId="563725833" sldId="347"/>
        </pc:sldMkLst>
      </pc:sldChg>
      <pc:sldChg chg="delSp mod ord">
        <pc:chgData name="Kevin A Collins" userId="7e158f14-e7e6-47a5-b60d-b14168558615" providerId="ADAL" clId="{F2CEC5C3-C382-4871-B0EC-77E81809FA03}" dt="2021-02-24T19:32:26.680" v="417" actId="478"/>
        <pc:sldMkLst>
          <pc:docMk/>
          <pc:sldMk cId="1696756183" sldId="351"/>
        </pc:sldMkLst>
        <pc:spChg chg="del">
          <ac:chgData name="Kevin A Collins" userId="7e158f14-e7e6-47a5-b60d-b14168558615" providerId="ADAL" clId="{F2CEC5C3-C382-4871-B0EC-77E81809FA03}" dt="2021-02-24T19:32:26.680" v="417" actId="478"/>
          <ac:spMkLst>
            <pc:docMk/>
            <pc:sldMk cId="1696756183" sldId="351"/>
            <ac:spMk id="5" creationId="{91241AFE-9B7D-4CE1-922C-01E9473ACCB0}"/>
          </ac:spMkLst>
        </pc:spChg>
      </pc:sldChg>
      <pc:sldChg chg="ord">
        <pc:chgData name="Kevin A Collins" userId="7e158f14-e7e6-47a5-b60d-b14168558615" providerId="ADAL" clId="{F2CEC5C3-C382-4871-B0EC-77E81809FA03}" dt="2021-03-11T14:36:40.068" v="555"/>
        <pc:sldMkLst>
          <pc:docMk/>
          <pc:sldMk cId="2814292918" sldId="352"/>
        </pc:sldMkLst>
      </pc:sldChg>
      <pc:sldChg chg="modSp mod">
        <pc:chgData name="Kevin A Collins" userId="7e158f14-e7e6-47a5-b60d-b14168558615" providerId="ADAL" clId="{F2CEC5C3-C382-4871-B0EC-77E81809FA03}" dt="2021-03-12T14:50:12.130" v="598" actId="20577"/>
        <pc:sldMkLst>
          <pc:docMk/>
          <pc:sldMk cId="1174643254" sldId="354"/>
        </pc:sldMkLst>
        <pc:spChg chg="mod">
          <ac:chgData name="Kevin A Collins" userId="7e158f14-e7e6-47a5-b60d-b14168558615" providerId="ADAL" clId="{F2CEC5C3-C382-4871-B0EC-77E81809FA03}" dt="2021-03-12T14:50:12.130" v="598" actId="20577"/>
          <ac:spMkLst>
            <pc:docMk/>
            <pc:sldMk cId="1174643254" sldId="354"/>
            <ac:spMk id="2" creationId="{D560B399-8B7D-48C6-B578-F10DF67B7386}"/>
          </ac:spMkLst>
        </pc:spChg>
      </pc:sldChg>
      <pc:sldChg chg="ord">
        <pc:chgData name="Kevin A Collins" userId="7e158f14-e7e6-47a5-b60d-b14168558615" providerId="ADAL" clId="{F2CEC5C3-C382-4871-B0EC-77E81809FA03}" dt="2021-03-08T18:57:54.520" v="545"/>
        <pc:sldMkLst>
          <pc:docMk/>
          <pc:sldMk cId="2365180524" sldId="355"/>
        </pc:sldMkLst>
      </pc:sldChg>
      <pc:sldChg chg="add del ord">
        <pc:chgData name="Kevin A Collins" userId="7e158f14-e7e6-47a5-b60d-b14168558615" providerId="ADAL" clId="{F2CEC5C3-C382-4871-B0EC-77E81809FA03}" dt="2021-03-12T19:54:32.355" v="956"/>
        <pc:sldMkLst>
          <pc:docMk/>
          <pc:sldMk cId="59220362" sldId="357"/>
        </pc:sldMkLst>
      </pc:sldChg>
      <pc:sldChg chg="add del ord">
        <pc:chgData name="Kevin A Collins" userId="7e158f14-e7e6-47a5-b60d-b14168558615" providerId="ADAL" clId="{F2CEC5C3-C382-4871-B0EC-77E81809FA03}" dt="2021-03-12T19:54:35.950" v="957" actId="2696"/>
        <pc:sldMkLst>
          <pc:docMk/>
          <pc:sldMk cId="3421507904" sldId="358"/>
        </pc:sldMkLst>
      </pc:sldChg>
      <pc:sldChg chg="ord">
        <pc:chgData name="Kevin A Collins" userId="7e158f14-e7e6-47a5-b60d-b14168558615" providerId="ADAL" clId="{F2CEC5C3-C382-4871-B0EC-77E81809FA03}" dt="2021-02-24T19:21:23.108" v="133"/>
        <pc:sldMkLst>
          <pc:docMk/>
          <pc:sldMk cId="2355901309" sldId="360"/>
        </pc:sldMkLst>
      </pc:sldChg>
      <pc:sldChg chg="delSp modSp mod ord">
        <pc:chgData name="Kevin A Collins" userId="7e158f14-e7e6-47a5-b60d-b14168558615" providerId="ADAL" clId="{F2CEC5C3-C382-4871-B0EC-77E81809FA03}" dt="2021-03-08T18:49:27.985" v="540"/>
        <pc:sldMkLst>
          <pc:docMk/>
          <pc:sldMk cId="2325940894" sldId="361"/>
        </pc:sldMkLst>
        <pc:spChg chg="mod">
          <ac:chgData name="Kevin A Collins" userId="7e158f14-e7e6-47a5-b60d-b14168558615" providerId="ADAL" clId="{F2CEC5C3-C382-4871-B0EC-77E81809FA03}" dt="2021-02-24T19:23:24.612" v="201" actId="6549"/>
          <ac:spMkLst>
            <pc:docMk/>
            <pc:sldMk cId="2325940894" sldId="361"/>
            <ac:spMk id="2" creationId="{E392CA46-8CBA-4A7C-B88D-0C7169E1B2BB}"/>
          </ac:spMkLst>
        </pc:spChg>
        <pc:spChg chg="del">
          <ac:chgData name="Kevin A Collins" userId="7e158f14-e7e6-47a5-b60d-b14168558615" providerId="ADAL" clId="{F2CEC5C3-C382-4871-B0EC-77E81809FA03}" dt="2021-02-25T17:17:37.059" v="514" actId="478"/>
          <ac:spMkLst>
            <pc:docMk/>
            <pc:sldMk cId="2325940894" sldId="361"/>
            <ac:spMk id="5" creationId="{8B26E8E0-C186-4879-98BE-26AC0587E28E}"/>
          </ac:spMkLst>
        </pc:spChg>
      </pc:sldChg>
      <pc:sldChg chg="addSp delSp modSp mod ord">
        <pc:chgData name="Kevin A Collins" userId="7e158f14-e7e6-47a5-b60d-b14168558615" providerId="ADAL" clId="{F2CEC5C3-C382-4871-B0EC-77E81809FA03}" dt="2021-03-12T16:06:26.164" v="602"/>
        <pc:sldMkLst>
          <pc:docMk/>
          <pc:sldMk cId="2117487277" sldId="362"/>
        </pc:sldMkLst>
        <pc:spChg chg="mod">
          <ac:chgData name="Kevin A Collins" userId="7e158f14-e7e6-47a5-b60d-b14168558615" providerId="ADAL" clId="{F2CEC5C3-C382-4871-B0EC-77E81809FA03}" dt="2021-02-24T19:23:13.220" v="180" actId="404"/>
          <ac:spMkLst>
            <pc:docMk/>
            <pc:sldMk cId="2117487277" sldId="362"/>
            <ac:spMk id="2" creationId="{DEE91DEA-70E0-4D78-BE75-04268A8AB903}"/>
          </ac:spMkLst>
        </pc:spChg>
        <pc:spChg chg="del">
          <ac:chgData name="Kevin A Collins" userId="7e158f14-e7e6-47a5-b60d-b14168558615" providerId="ADAL" clId="{F2CEC5C3-C382-4871-B0EC-77E81809FA03}" dt="2021-02-24T19:32:49.632" v="423" actId="478"/>
          <ac:spMkLst>
            <pc:docMk/>
            <pc:sldMk cId="2117487277" sldId="362"/>
            <ac:spMk id="5" creationId="{96A663D7-0C6F-4E25-8A7F-C2B5CE41074B}"/>
          </ac:spMkLst>
        </pc:spChg>
        <pc:spChg chg="add mod">
          <ac:chgData name="Kevin A Collins" userId="7e158f14-e7e6-47a5-b60d-b14168558615" providerId="ADAL" clId="{F2CEC5C3-C382-4871-B0EC-77E81809FA03}" dt="2021-02-24T19:34:03.287" v="460" actId="1038"/>
          <ac:spMkLst>
            <pc:docMk/>
            <pc:sldMk cId="2117487277" sldId="362"/>
            <ac:spMk id="8" creationId="{8A9F9E86-EF94-4528-BBF5-47A7C7393382}"/>
          </ac:spMkLst>
        </pc:spChg>
        <pc:spChg chg="mod">
          <ac:chgData name="Kevin A Collins" userId="7e158f14-e7e6-47a5-b60d-b14168558615" providerId="ADAL" clId="{F2CEC5C3-C382-4871-B0EC-77E81809FA03}" dt="2021-02-24T19:23:03.984" v="177" actId="1076"/>
          <ac:spMkLst>
            <pc:docMk/>
            <pc:sldMk cId="2117487277" sldId="362"/>
            <ac:spMk id="10" creationId="{09120701-5D8C-471B-B3F3-F51D27DF8CB4}"/>
          </ac:spMkLst>
        </pc:spChg>
        <pc:graphicFrameChg chg="add mod modGraphic">
          <ac:chgData name="Kevin A Collins" userId="7e158f14-e7e6-47a5-b60d-b14168558615" providerId="ADAL" clId="{F2CEC5C3-C382-4871-B0EC-77E81809FA03}" dt="2021-02-24T19:23:00.499" v="176" actId="1076"/>
          <ac:graphicFrameMkLst>
            <pc:docMk/>
            <pc:sldMk cId="2117487277" sldId="362"/>
            <ac:graphicFrameMk id="3" creationId="{EF27B4D3-8D05-4350-817B-F5F7C17877CE}"/>
          </ac:graphicFrameMkLst>
        </pc:graphicFrameChg>
        <pc:picChg chg="mod">
          <ac:chgData name="Kevin A Collins" userId="7e158f14-e7e6-47a5-b60d-b14168558615" providerId="ADAL" clId="{F2CEC5C3-C382-4871-B0EC-77E81809FA03}" dt="2021-02-24T19:23:06.862" v="178" actId="1076"/>
          <ac:picMkLst>
            <pc:docMk/>
            <pc:sldMk cId="2117487277" sldId="362"/>
            <ac:picMk id="7" creationId="{2772B81D-5EA3-4A65-9150-52137D4156F2}"/>
          </ac:picMkLst>
        </pc:picChg>
      </pc:sldChg>
      <pc:sldChg chg="addSp delSp modSp new mod">
        <pc:chgData name="Kevin A Collins" userId="7e158f14-e7e6-47a5-b60d-b14168558615" providerId="ADAL" clId="{F2CEC5C3-C382-4871-B0EC-77E81809FA03}" dt="2021-02-24T19:32:41.341" v="421" actId="478"/>
        <pc:sldMkLst>
          <pc:docMk/>
          <pc:sldMk cId="3627450855" sldId="363"/>
        </pc:sldMkLst>
        <pc:spChg chg="mod">
          <ac:chgData name="Kevin A Collins" userId="7e158f14-e7e6-47a5-b60d-b14168558615" providerId="ADAL" clId="{F2CEC5C3-C382-4871-B0EC-77E81809FA03}" dt="2021-02-24T19:31:49.252" v="409" actId="404"/>
          <ac:spMkLst>
            <pc:docMk/>
            <pc:sldMk cId="3627450855" sldId="363"/>
            <ac:spMk id="2" creationId="{0E5ACE7D-FAEB-4012-B175-05CDE9D03D20}"/>
          </ac:spMkLst>
        </pc:spChg>
        <pc:spChg chg="del">
          <ac:chgData name="Kevin A Collins" userId="7e158f14-e7e6-47a5-b60d-b14168558615" providerId="ADAL" clId="{F2CEC5C3-C382-4871-B0EC-77E81809FA03}" dt="2021-02-24T19:32:41.341" v="421" actId="478"/>
          <ac:spMkLst>
            <pc:docMk/>
            <pc:sldMk cId="3627450855" sldId="363"/>
            <ac:spMk id="5" creationId="{C87FD1ED-2583-4F1F-8C56-941A7245EE8F}"/>
          </ac:spMkLst>
        </pc:spChg>
        <pc:picChg chg="add">
          <ac:chgData name="Kevin A Collins" userId="7e158f14-e7e6-47a5-b60d-b14168558615" providerId="ADAL" clId="{F2CEC5C3-C382-4871-B0EC-77E81809FA03}" dt="2021-02-24T19:20:35.883" v="1" actId="22"/>
          <ac:picMkLst>
            <pc:docMk/>
            <pc:sldMk cId="3627450855" sldId="363"/>
            <ac:picMk id="8" creationId="{B7537965-FD55-478F-A614-6E515D05117A}"/>
          </ac:picMkLst>
        </pc:picChg>
      </pc:sldChg>
      <pc:sldChg chg="addSp delSp modSp add mod ord">
        <pc:chgData name="Kevin A Collins" userId="7e158f14-e7e6-47a5-b60d-b14168558615" providerId="ADAL" clId="{F2CEC5C3-C382-4871-B0EC-77E81809FA03}" dt="2021-03-12T16:06:31.117" v="604"/>
        <pc:sldMkLst>
          <pc:docMk/>
          <pc:sldMk cId="1507573865" sldId="364"/>
        </pc:sldMkLst>
        <pc:spChg chg="del">
          <ac:chgData name="Kevin A Collins" userId="7e158f14-e7e6-47a5-b60d-b14168558615" providerId="ADAL" clId="{F2CEC5C3-C382-4871-B0EC-77E81809FA03}" dt="2021-02-25T17:17:29.765" v="512" actId="478"/>
          <ac:spMkLst>
            <pc:docMk/>
            <pc:sldMk cId="1507573865" sldId="364"/>
            <ac:spMk id="5" creationId="{8B26E8E0-C186-4879-98BE-26AC0587E28E}"/>
          </ac:spMkLst>
        </pc:spChg>
        <pc:spChg chg="add mod">
          <ac:chgData name="Kevin A Collins" userId="7e158f14-e7e6-47a5-b60d-b14168558615" providerId="ADAL" clId="{F2CEC5C3-C382-4871-B0EC-77E81809FA03}" dt="2021-02-24T19:23:29.401" v="203" actId="478"/>
          <ac:spMkLst>
            <pc:docMk/>
            <pc:sldMk cId="1507573865" sldId="364"/>
            <ac:spMk id="8" creationId="{5F6061C5-1DBA-45D6-BE1A-E88796C491A7}"/>
          </ac:spMkLst>
        </pc:spChg>
        <pc:picChg chg="del">
          <ac:chgData name="Kevin A Collins" userId="7e158f14-e7e6-47a5-b60d-b14168558615" providerId="ADAL" clId="{F2CEC5C3-C382-4871-B0EC-77E81809FA03}" dt="2021-02-24T19:23:29.401" v="203" actId="478"/>
          <ac:picMkLst>
            <pc:docMk/>
            <pc:sldMk cId="1507573865" sldId="364"/>
            <ac:picMk id="7" creationId="{1397EE7E-3566-47EC-908C-2B9B168FC6AB}"/>
          </ac:picMkLst>
        </pc:picChg>
        <pc:picChg chg="add mod">
          <ac:chgData name="Kevin A Collins" userId="7e158f14-e7e6-47a5-b60d-b14168558615" providerId="ADAL" clId="{F2CEC5C3-C382-4871-B0EC-77E81809FA03}" dt="2021-02-24T19:23:58.808" v="207" actId="1076"/>
          <ac:picMkLst>
            <pc:docMk/>
            <pc:sldMk cId="1507573865" sldId="364"/>
            <ac:picMk id="10" creationId="{DC5A5698-C64A-4E50-9BEC-460488CD39B1}"/>
          </ac:picMkLst>
        </pc:picChg>
      </pc:sldChg>
      <pc:sldChg chg="addSp delSp modSp new mod ord">
        <pc:chgData name="Kevin A Collins" userId="7e158f14-e7e6-47a5-b60d-b14168558615" providerId="ADAL" clId="{F2CEC5C3-C382-4871-B0EC-77E81809FA03}" dt="2021-03-08T18:48:46.905" v="518"/>
        <pc:sldMkLst>
          <pc:docMk/>
          <pc:sldMk cId="1746986983" sldId="365"/>
        </pc:sldMkLst>
        <pc:spChg chg="mod">
          <ac:chgData name="Kevin A Collins" userId="7e158f14-e7e6-47a5-b60d-b14168558615" providerId="ADAL" clId="{F2CEC5C3-C382-4871-B0EC-77E81809FA03}" dt="2021-02-24T19:31:39.955" v="405" actId="20577"/>
          <ac:spMkLst>
            <pc:docMk/>
            <pc:sldMk cId="1746986983" sldId="365"/>
            <ac:spMk id="2" creationId="{784B5093-EFE8-4885-BADE-003FB9883137}"/>
          </ac:spMkLst>
        </pc:spChg>
        <pc:spChg chg="del">
          <ac:chgData name="Kevin A Collins" userId="7e158f14-e7e6-47a5-b60d-b14168558615" providerId="ADAL" clId="{F2CEC5C3-C382-4871-B0EC-77E81809FA03}" dt="2021-02-24T19:26:24.791" v="209"/>
          <ac:spMkLst>
            <pc:docMk/>
            <pc:sldMk cId="1746986983" sldId="365"/>
            <ac:spMk id="3" creationId="{27DE5CD0-FFCD-4B30-BDB1-27D5730AFF04}"/>
          </ac:spMkLst>
        </pc:spChg>
        <pc:spChg chg="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4" creationId="{17DED545-C75C-4C7E-83F1-F340785D8EC4}"/>
          </ac:spMkLst>
        </pc:spChg>
        <pc:spChg chg="del">
          <ac:chgData name="Kevin A Collins" userId="7e158f14-e7e6-47a5-b60d-b14168558615" providerId="ADAL" clId="{F2CEC5C3-C382-4871-B0EC-77E81809FA03}" dt="2021-02-24T19:32:44.729" v="422" actId="478"/>
          <ac:spMkLst>
            <pc:docMk/>
            <pc:sldMk cId="1746986983" sldId="365"/>
            <ac:spMk id="5" creationId="{D96680E3-3721-4A3E-8D64-2EDABCC2695F}"/>
          </ac:spMkLst>
        </pc:spChg>
        <pc:spChg chg="add 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12" creationId="{88F58364-C949-457B-AE14-FD4E3C51AE41}"/>
          </ac:spMkLst>
        </pc:spChg>
        <pc:spChg chg="add mod">
          <ac:chgData name="Kevin A Collins" userId="7e158f14-e7e6-47a5-b60d-b14168558615" providerId="ADAL" clId="{F2CEC5C3-C382-4871-B0EC-77E81809FA03}" dt="2021-02-24T19:31:20.513" v="364" actId="12788"/>
          <ac:spMkLst>
            <pc:docMk/>
            <pc:sldMk cId="1746986983" sldId="365"/>
            <ac:spMk id="13" creationId="{70EB98D0-06F3-43A4-A1E2-6572CF6C4FF3}"/>
          </ac:spMkLst>
        </pc:spChg>
        <pc:spChg chg="add mod">
          <ac:chgData name="Kevin A Collins" userId="7e158f14-e7e6-47a5-b60d-b14168558615" providerId="ADAL" clId="{F2CEC5C3-C382-4871-B0EC-77E81809FA03}" dt="2021-02-24T19:31:07.609" v="362" actId="12788"/>
          <ac:spMkLst>
            <pc:docMk/>
            <pc:sldMk cId="1746986983" sldId="365"/>
            <ac:spMk id="14" creationId="{427DBEA7-D0B3-4930-A6ED-340DD555216E}"/>
          </ac:spMkLst>
        </pc:spChg>
        <pc:spChg chg="add mod">
          <ac:chgData name="Kevin A Collins" userId="7e158f14-e7e6-47a5-b60d-b14168558615" providerId="ADAL" clId="{F2CEC5C3-C382-4871-B0EC-77E81809FA03}" dt="2021-02-24T19:31:14.364" v="363" actId="12788"/>
          <ac:spMkLst>
            <pc:docMk/>
            <pc:sldMk cId="1746986983" sldId="365"/>
            <ac:spMk id="15" creationId="{18645F31-155E-4303-A6BE-EA7F79F056DC}"/>
          </ac:spMkLst>
        </pc:spChg>
        <pc:spChg chg="add mod">
          <ac:chgData name="Kevin A Collins" userId="7e158f14-e7e6-47a5-b60d-b14168558615" providerId="ADAL" clId="{F2CEC5C3-C382-4871-B0EC-77E81809FA03}" dt="2021-02-24T19:31:14.364" v="363" actId="12788"/>
          <ac:spMkLst>
            <pc:docMk/>
            <pc:sldMk cId="1746986983" sldId="365"/>
            <ac:spMk id="16" creationId="{33FE621E-8890-4949-83E0-BC47BD083021}"/>
          </ac:spMkLst>
        </pc:spChg>
        <pc:picChg chg="add mod">
          <ac:chgData name="Kevin A Collins" userId="7e158f14-e7e6-47a5-b60d-b14168558615" providerId="ADAL" clId="{F2CEC5C3-C382-4871-B0EC-77E81809FA03}" dt="2021-02-24T19:31:20.513" v="364" actId="12788"/>
          <ac:picMkLst>
            <pc:docMk/>
            <pc:sldMk cId="1746986983" sldId="365"/>
            <ac:picMk id="7" creationId="{11CB51F5-DD6C-463E-95B8-A611F75E0A52}"/>
          </ac:picMkLst>
        </pc:picChg>
        <pc:picChg chg="add mod">
          <ac:chgData name="Kevin A Collins" userId="7e158f14-e7e6-47a5-b60d-b14168558615" providerId="ADAL" clId="{F2CEC5C3-C382-4871-B0EC-77E81809FA03}" dt="2021-02-24T19:31:07.609" v="362" actId="12788"/>
          <ac:picMkLst>
            <pc:docMk/>
            <pc:sldMk cId="1746986983" sldId="365"/>
            <ac:picMk id="8" creationId="{6D99D8FD-351A-47B3-BF06-52E751ECB757}"/>
          </ac:picMkLst>
        </pc:picChg>
        <pc:picChg chg="add mod">
          <ac:chgData name="Kevin A Collins" userId="7e158f14-e7e6-47a5-b60d-b14168558615" providerId="ADAL" clId="{F2CEC5C3-C382-4871-B0EC-77E81809FA03}" dt="2021-02-24T19:31:14.364" v="363" actId="12788"/>
          <ac:picMkLst>
            <pc:docMk/>
            <pc:sldMk cId="1746986983" sldId="365"/>
            <ac:picMk id="9" creationId="{FCA7F245-08A7-4709-93B5-1739F75A456B}"/>
          </ac:picMkLst>
        </pc:picChg>
        <pc:picChg chg="add mod">
          <ac:chgData name="Kevin A Collins" userId="7e158f14-e7e6-47a5-b60d-b14168558615" providerId="ADAL" clId="{F2CEC5C3-C382-4871-B0EC-77E81809FA03}" dt="2021-02-24T19:31:07.609" v="362" actId="12788"/>
          <ac:picMkLst>
            <pc:docMk/>
            <pc:sldMk cId="1746986983" sldId="365"/>
            <ac:picMk id="10" creationId="{4BEF74FF-665F-4DBB-813E-30EF7A4E16F9}"/>
          </ac:picMkLst>
        </pc:picChg>
        <pc:picChg chg="add mod">
          <ac:chgData name="Kevin A Collins" userId="7e158f14-e7e6-47a5-b60d-b14168558615" providerId="ADAL" clId="{F2CEC5C3-C382-4871-B0EC-77E81809FA03}" dt="2021-02-24T19:31:14.364" v="363" actId="12788"/>
          <ac:picMkLst>
            <pc:docMk/>
            <pc:sldMk cId="1746986983" sldId="365"/>
            <ac:picMk id="11" creationId="{89537C04-A743-4F8E-8131-5D8403783001}"/>
          </ac:picMkLst>
        </pc:picChg>
      </pc:sldChg>
      <pc:sldChg chg="addSp delSp modSp new mod ord">
        <pc:chgData name="Kevin A Collins" userId="7e158f14-e7e6-47a5-b60d-b14168558615" providerId="ADAL" clId="{F2CEC5C3-C382-4871-B0EC-77E81809FA03}" dt="2021-03-08T18:48:46.905" v="518"/>
        <pc:sldMkLst>
          <pc:docMk/>
          <pc:sldMk cId="1941813423" sldId="366"/>
        </pc:sldMkLst>
        <pc:spChg chg="mod">
          <ac:chgData name="Kevin A Collins" userId="7e158f14-e7e6-47a5-b60d-b14168558615" providerId="ADAL" clId="{F2CEC5C3-C382-4871-B0EC-77E81809FA03}" dt="2021-02-24T19:35:52.402" v="473" actId="20577"/>
          <ac:spMkLst>
            <pc:docMk/>
            <pc:sldMk cId="1941813423" sldId="366"/>
            <ac:spMk id="2" creationId="{68583191-8B2A-4CF3-99FD-069426FCE620}"/>
          </ac:spMkLst>
        </pc:spChg>
        <pc:spChg chg="del">
          <ac:chgData name="Kevin A Collins" userId="7e158f14-e7e6-47a5-b60d-b14168558615" providerId="ADAL" clId="{F2CEC5C3-C382-4871-B0EC-77E81809FA03}" dt="2021-02-24T19:36:42.144" v="474"/>
          <ac:spMkLst>
            <pc:docMk/>
            <pc:sldMk cId="1941813423" sldId="366"/>
            <ac:spMk id="3" creationId="{6100FFD6-4127-4A8C-BA20-DDA6C636DC4A}"/>
          </ac:spMkLst>
        </pc:spChg>
        <pc:spChg chg="del">
          <ac:chgData name="Kevin A Collins" userId="7e158f14-e7e6-47a5-b60d-b14168558615" providerId="ADAL" clId="{F2CEC5C3-C382-4871-B0EC-77E81809FA03}" dt="2021-02-25T17:17:32.819" v="513" actId="478"/>
          <ac:spMkLst>
            <pc:docMk/>
            <pc:sldMk cId="1941813423" sldId="366"/>
            <ac:spMk id="5" creationId="{B09CE1CB-955D-4468-88E4-0420D1110A9A}"/>
          </ac:spMkLst>
        </pc:spChg>
        <pc:picChg chg="add mod">
          <ac:chgData name="Kevin A Collins" userId="7e158f14-e7e6-47a5-b60d-b14168558615" providerId="ADAL" clId="{F2CEC5C3-C382-4871-B0EC-77E81809FA03}" dt="2021-02-24T19:36:42.144" v="474"/>
          <ac:picMkLst>
            <pc:docMk/>
            <pc:sldMk cId="1941813423" sldId="366"/>
            <ac:picMk id="2050" creationId="{D62D46C5-2B59-4C83-BF0F-FA170928D80B}"/>
          </ac:picMkLst>
        </pc:picChg>
      </pc:sldChg>
      <pc:sldChg chg="addSp delSp modSp new del mod">
        <pc:chgData name="Kevin A Collins" userId="7e158f14-e7e6-47a5-b60d-b14168558615" providerId="ADAL" clId="{F2CEC5C3-C382-4871-B0EC-77E81809FA03}" dt="2021-03-08T18:49:38.500" v="541" actId="2696"/>
        <pc:sldMkLst>
          <pc:docMk/>
          <pc:sldMk cId="217405541" sldId="367"/>
        </pc:sldMkLst>
        <pc:spChg chg="mod">
          <ac:chgData name="Kevin A Collins" userId="7e158f14-e7e6-47a5-b60d-b14168558615" providerId="ADAL" clId="{F2CEC5C3-C382-4871-B0EC-77E81809FA03}" dt="2021-02-25T15:03:09.427" v="508" actId="20577"/>
          <ac:spMkLst>
            <pc:docMk/>
            <pc:sldMk cId="217405541" sldId="367"/>
            <ac:spMk id="2" creationId="{8F5FD24D-8CAE-4F19-B5AF-A026C974BF78}"/>
          </ac:spMkLst>
        </pc:spChg>
        <pc:spChg chg="del">
          <ac:chgData name="Kevin A Collins" userId="7e158f14-e7e6-47a5-b60d-b14168558615" providerId="ADAL" clId="{F2CEC5C3-C382-4871-B0EC-77E81809FA03}" dt="2021-02-25T15:03:26.339" v="509" actId="22"/>
          <ac:spMkLst>
            <pc:docMk/>
            <pc:sldMk cId="217405541" sldId="367"/>
            <ac:spMk id="3" creationId="{B5524BA1-6079-4EFD-8171-32086243C674}"/>
          </ac:spMkLst>
        </pc:spChg>
        <pc:picChg chg="add mod ord">
          <ac:chgData name="Kevin A Collins" userId="7e158f14-e7e6-47a5-b60d-b14168558615" providerId="ADAL" clId="{F2CEC5C3-C382-4871-B0EC-77E81809FA03}" dt="2021-02-25T15:03:26.339" v="509" actId="22"/>
          <ac:picMkLst>
            <pc:docMk/>
            <pc:sldMk cId="217405541" sldId="367"/>
            <ac:picMk id="8" creationId="{BDC02C3C-47F4-4E04-9E5F-E6A1AAC72470}"/>
          </ac:picMkLst>
        </pc:picChg>
      </pc:sldChg>
      <pc:sldChg chg="modSp new mod">
        <pc:chgData name="Kevin A Collins" userId="7e158f14-e7e6-47a5-b60d-b14168558615" providerId="ADAL" clId="{F2CEC5C3-C382-4871-B0EC-77E81809FA03}" dt="2021-03-08T18:48:53.114" v="538" actId="20577"/>
        <pc:sldMkLst>
          <pc:docMk/>
          <pc:sldMk cId="236807586" sldId="368"/>
        </pc:sldMkLst>
        <pc:spChg chg="mod">
          <ac:chgData name="Kevin A Collins" userId="7e158f14-e7e6-47a5-b60d-b14168558615" providerId="ADAL" clId="{F2CEC5C3-C382-4871-B0EC-77E81809FA03}" dt="2021-03-08T18:48:53.114" v="538" actId="20577"/>
          <ac:spMkLst>
            <pc:docMk/>
            <pc:sldMk cId="236807586" sldId="368"/>
            <ac:spMk id="2" creationId="{80A3F4D4-3AE7-4A31-AF5E-8AD5B8EA0084}"/>
          </ac:spMkLst>
        </pc:spChg>
      </pc:sldChg>
      <pc:sldChg chg="add">
        <pc:chgData name="Kevin A Collins" userId="7e158f14-e7e6-47a5-b60d-b14168558615" providerId="ADAL" clId="{F2CEC5C3-C382-4871-B0EC-77E81809FA03}" dt="2021-03-08T19:22:08.803" v="546" actId="2890"/>
        <pc:sldMkLst>
          <pc:docMk/>
          <pc:sldMk cId="382331699" sldId="369"/>
        </pc:sldMkLst>
      </pc:sldChg>
      <pc:sldChg chg="modSp new mod">
        <pc:chgData name="Kevin A Collins" userId="7e158f14-e7e6-47a5-b60d-b14168558615" providerId="ADAL" clId="{F2CEC5C3-C382-4871-B0EC-77E81809FA03}" dt="2021-03-12T19:26:36.703" v="943" actId="20577"/>
        <pc:sldMkLst>
          <pc:docMk/>
          <pc:sldMk cId="2474533124" sldId="370"/>
        </pc:sldMkLst>
        <pc:spChg chg="mod">
          <ac:chgData name="Kevin A Collins" userId="7e158f14-e7e6-47a5-b60d-b14168558615" providerId="ADAL" clId="{F2CEC5C3-C382-4871-B0EC-77E81809FA03}" dt="2021-03-12T19:24:04.931" v="624" actId="20577"/>
          <ac:spMkLst>
            <pc:docMk/>
            <pc:sldMk cId="2474533124" sldId="370"/>
            <ac:spMk id="2" creationId="{E19ED0D6-CC03-47FF-B506-87DDF31923FB}"/>
          </ac:spMkLst>
        </pc:spChg>
        <pc:spChg chg="mod">
          <ac:chgData name="Kevin A Collins" userId="7e158f14-e7e6-47a5-b60d-b14168558615" providerId="ADAL" clId="{F2CEC5C3-C382-4871-B0EC-77E81809FA03}" dt="2021-03-12T19:26:36.703" v="943" actId="20577"/>
          <ac:spMkLst>
            <pc:docMk/>
            <pc:sldMk cId="2474533124" sldId="370"/>
            <ac:spMk id="3" creationId="{924ACEEB-8DDD-4524-A121-8DB75C8E8603}"/>
          </ac:spMkLst>
        </pc:spChg>
      </pc:sldChg>
      <pc:sldChg chg="addSp delSp modSp add mod">
        <pc:chgData name="Kevin A Collins" userId="7e158f14-e7e6-47a5-b60d-b14168558615" providerId="ADAL" clId="{F2CEC5C3-C382-4871-B0EC-77E81809FA03}" dt="2021-03-12T19:28:57.841" v="946" actId="22"/>
        <pc:sldMkLst>
          <pc:docMk/>
          <pc:sldMk cId="988157809" sldId="371"/>
        </pc:sldMkLst>
        <pc:spChg chg="del">
          <ac:chgData name="Kevin A Collins" userId="7e158f14-e7e6-47a5-b60d-b14168558615" providerId="ADAL" clId="{F2CEC5C3-C382-4871-B0EC-77E81809FA03}" dt="2021-03-12T19:28:57.841" v="946" actId="22"/>
          <ac:spMkLst>
            <pc:docMk/>
            <pc:sldMk cId="988157809" sldId="371"/>
            <ac:spMk id="8" creationId="{5F6061C5-1DBA-45D6-BE1A-E88796C491A7}"/>
          </ac:spMkLst>
        </pc:spChg>
        <pc:picChg chg="add mod ord">
          <ac:chgData name="Kevin A Collins" userId="7e158f14-e7e6-47a5-b60d-b14168558615" providerId="ADAL" clId="{F2CEC5C3-C382-4871-B0EC-77E81809FA03}" dt="2021-03-12T19:28:57.841" v="946" actId="22"/>
          <ac:picMkLst>
            <pc:docMk/>
            <pc:sldMk cId="988157809" sldId="371"/>
            <ac:picMk id="5" creationId="{C295E45D-B755-4208-B4FB-9FBC50C7DCF6}"/>
          </ac:picMkLst>
        </pc:picChg>
        <pc:picChg chg="del">
          <ac:chgData name="Kevin A Collins" userId="7e158f14-e7e6-47a5-b60d-b14168558615" providerId="ADAL" clId="{F2CEC5C3-C382-4871-B0EC-77E81809FA03}" dt="2021-03-12T19:28:56.306" v="945" actId="478"/>
          <ac:picMkLst>
            <pc:docMk/>
            <pc:sldMk cId="988157809" sldId="371"/>
            <ac:picMk id="10" creationId="{DC5A5698-C64A-4E50-9BEC-460488CD39B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26ED622-7DB6-1647-BF67-06894C64E8A6}" type="datetimeFigureOut">
              <a:rPr lang="en-US"/>
              <a:pPr>
                <a:defRPr/>
              </a:pPr>
              <a:t>3/14/2021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79E43F0-17D7-9042-B560-DDCF3897C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72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918526-E670-A741-9DF2-9B9FD1F522BE}" type="datetimeFigureOut">
              <a:rPr lang="en-US"/>
              <a:pPr>
                <a:defRPr/>
              </a:pPr>
              <a:t>3/14/2021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FCFE407-59DA-4749-9C33-228AC5BC3D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2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53110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306220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959331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612441" algn="l" defTabSz="653110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6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be working in the supervised learning space. This is made up of classification and regression. </a:t>
            </a:r>
            <a:r>
              <a:rPr lang="en-US" dirty="0" err="1"/>
              <a:t>Classificatoin</a:t>
            </a:r>
            <a:r>
              <a:rPr lang="en-US" dirty="0"/>
              <a:t> is if you want to know if something belongs to a category. Say you are coming up with an algorithm to determine the picture is a dog or a cat. Or is it a hot dog?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5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CFE407-59DA-4749-9C33-228AC5BC3DE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4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49435" y="4954468"/>
            <a:ext cx="10216796" cy="1115167"/>
          </a:xfrm>
        </p:spPr>
        <p:txBody>
          <a:bodyPr/>
          <a:lstStyle>
            <a:lvl1pPr algn="l">
              <a:defRPr sz="4800" b="0" i="0" baseline="0">
                <a:solidFill>
                  <a:schemeClr val="bg1"/>
                </a:solidFill>
                <a:latin typeface="+mj-lt"/>
                <a:ea typeface="DIN-Regular" charset="0"/>
                <a:cs typeface="DIN-Regular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49435" y="6392137"/>
            <a:ext cx="10216796" cy="757480"/>
          </a:xfrm>
        </p:spPr>
        <p:txBody>
          <a:bodyPr/>
          <a:lstStyle>
            <a:lvl1pPr marL="0" indent="0" algn="l">
              <a:buNone/>
              <a:defRPr sz="2800" b="0" i="0">
                <a:solidFill>
                  <a:schemeClr val="bg1"/>
                </a:solidFill>
                <a:latin typeface="+mn-lt"/>
                <a:ea typeface="DIN-Regular" charset="0"/>
                <a:cs typeface="DIN-Regular" charset="0"/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414" y="6770877"/>
            <a:ext cx="1820109" cy="9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74254-0CED-874B-8A90-5D858C792B29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11104-5DF5-5E4A-BF1A-3C62FCFA1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42B60-F775-2640-9745-751F490B6292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9EF4F-DBF0-224B-B15F-8C5B2C581F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CB782-6511-884A-AB9E-820237990E9C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3C817-4775-8E43-827A-9B6300E73C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96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93A39-762E-4245-AD74-71E0617585FA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6D066-61F3-914D-B5DE-FBF01628CE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910C0-F0E4-3B4A-8D46-358441509B60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4A9EC-2F93-AA4A-8BF5-70DF042828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342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83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A9E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</p:spPr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6786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6F3ED2-6F8D-7D45-AF10-D2D3556D9BFD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</p:spPr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7AF3C62-1A59-4F44-B82E-3DE82A2B46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31519" y="1666703"/>
            <a:ext cx="13167360" cy="1634490"/>
          </a:xfrm>
        </p:spPr>
        <p:txBody>
          <a:bodyPr anchor="t"/>
          <a:lstStyle>
            <a:lvl1pPr algn="ctr">
              <a:defRPr sz="57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1520" y="3997958"/>
            <a:ext cx="13167360" cy="758502"/>
          </a:xfrm>
        </p:spPr>
        <p:txBody>
          <a:bodyPr anchor="b"/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1" y="5627666"/>
            <a:ext cx="1740877" cy="949745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731519" y="3706249"/>
            <a:ext cx="13167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85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1BE2A-2252-9444-B2E3-2D8A10A02AC2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A8D63-065C-4A40-9406-8D88263CDD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5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0E48B2-B8F3-2E45-81FA-5DB8CEAC2FA2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BA610-1FD4-6D4F-A58A-4231F7E62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5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4B979-1B0D-3F40-B898-617F6316D246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6091A-6171-8549-AB50-E9BC0BD2A9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7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C46B0-1CE3-E543-A2FD-586639F99AB1}" type="datetime1">
              <a:rPr lang="en-US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817D4-C237-9C48-B055-D56E04DD88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2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31520" y="94048"/>
            <a:ext cx="13167360" cy="137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520" y="17816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5D20A858-274F-B841-B8FA-9BAD68F13E53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dirty="0" smtClean="0">
                <a:solidFill>
                  <a:schemeClr val="accent2"/>
                </a:solidFill>
                <a:latin typeface="+mn-lt"/>
                <a:ea typeface="+mn-ea"/>
                <a:cs typeface="DIN-Regular"/>
              </a:defRPr>
            </a:lvl1pPr>
          </a:lstStyle>
          <a:p>
            <a:pPr>
              <a:defRPr/>
            </a:pPr>
            <a:r>
              <a:rPr lang="en-US" dirty="0"/>
              <a:t>Company Confidential  ©2017 Eli Lilly and Company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accent2"/>
                </a:solidFill>
                <a:latin typeface="+mn-lt"/>
                <a:ea typeface="+mn-ea"/>
                <a:cs typeface="DIN-Regular"/>
              </a:defRPr>
            </a:lvl1pPr>
          </a:lstStyle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7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/>
  <p:txStyles>
    <p:titleStyle>
      <a:lvl1pPr algn="l" defTabSz="653110" rtl="0" eaLnBrk="1" fontAlgn="base" hangingPunct="1">
        <a:spcBef>
          <a:spcPct val="0"/>
        </a:spcBef>
        <a:spcAft>
          <a:spcPct val="0"/>
        </a:spcAft>
        <a:defRPr sz="6300" b="0" i="0" kern="1200">
          <a:solidFill>
            <a:schemeClr val="bg1"/>
          </a:solidFill>
          <a:latin typeface="+mj-lt"/>
          <a:ea typeface="DIN-Regular" charset="0"/>
          <a:cs typeface="DIN-Regular" charset="0"/>
        </a:defRPr>
      </a:lvl1pPr>
      <a:lvl2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2pPr>
      <a:lvl3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3pPr>
      <a:lvl4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4pPr>
      <a:lvl5pPr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5pPr>
      <a:lvl6pPr marL="653110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6pPr>
      <a:lvl7pPr marL="1306220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7pPr>
      <a:lvl8pPr marL="1959331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8pPr>
      <a:lvl9pPr marL="2612441" algn="l" defTabSz="653110" rtl="0" eaLnBrk="1" fontAlgn="base" hangingPunct="1">
        <a:spcBef>
          <a:spcPct val="0"/>
        </a:spcBef>
        <a:spcAft>
          <a:spcPct val="0"/>
        </a:spcAft>
        <a:defRPr sz="6300">
          <a:solidFill>
            <a:srgbClr val="FFFFFF"/>
          </a:solidFill>
          <a:latin typeface="Arial" charset="0"/>
          <a:ea typeface="ＭＳ Ｐゴシック" charset="0"/>
        </a:defRPr>
      </a:lvl9pPr>
    </p:titleStyle>
    <p:bodyStyle>
      <a:lvl1pPr marL="489833" indent="-489833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6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1pPr>
      <a:lvl2pPr marL="1061304" indent="-408194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2pPr>
      <a:lvl3pPr marL="163277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3pPr>
      <a:lvl4pPr marL="228588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9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4pPr>
      <a:lvl5pPr marL="2938996" indent="-326555" algn="l" defTabSz="65311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900" b="0" i="0" kern="1200">
          <a:solidFill>
            <a:schemeClr val="tx1"/>
          </a:solidFill>
          <a:latin typeface="+mn-lt"/>
          <a:ea typeface="DIN-Regular" charset="0"/>
          <a:cs typeface="DIN-Regular" charset="0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uliaelliott/basic-starter-kernel-ncaa-men-s-dataset" TargetMode="External"/><Relationship Id="rId2" Type="http://schemas.openxmlformats.org/officeDocument/2006/relationships/hyperlink" Target="https://github.com/cshaley/bracketeer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collins_kevin_a@lilly.co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jpe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9435" y="4954468"/>
            <a:ext cx="10216796" cy="2719547"/>
          </a:xfrm>
        </p:spPr>
        <p:txBody>
          <a:bodyPr/>
          <a:lstStyle/>
          <a:p>
            <a:r>
              <a:rPr lang="en-US" sz="6600" dirty="0"/>
              <a:t>NCAA Tournament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86638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17EC-A170-4933-BAA4-91580954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Regression?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29C38-79F9-45C3-8189-42C48E93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6ECC-E242-462A-8C5D-E2F761A8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6D5C4-D99B-42BB-BEED-17592F08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45209D-FDC8-44F7-B133-3BFF959C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00" y="1781175"/>
            <a:ext cx="82128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82DD-AD14-4C11-A9A6-22560823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18FD-B81A-422B-A680-EC59145C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404A8-730C-4CE2-87E4-415B4613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FD2F-EA08-43AD-AF9B-11880C5D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0C64-57D0-4876-BF85-34AD276E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D1E8-93F3-4398-A627-D7324A32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</a:t>
            </a:r>
            <a:r>
              <a:rPr lang="en-US"/>
              <a:t>to notebook – Part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82A1-2B44-4CAC-9A30-D3C284D1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here: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8DD8-AC9F-4D59-8669-FD44603C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58BE-1741-4152-B52E-89910E38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2006F-350A-48F2-87B3-88C985E6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AB23E-5AC4-4B58-8DA6-FE506AEB600F}"/>
              </a:ext>
            </a:extLst>
          </p:cNvPr>
          <p:cNvSpPr/>
          <p:nvPr/>
        </p:nvSpPr>
        <p:spPr>
          <a:xfrm>
            <a:off x="553439" y="4914935"/>
            <a:ext cx="14755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https://mybinder.org/v2/gh/thekevster08/MarchMadness/master</a:t>
            </a:r>
          </a:p>
        </p:txBody>
      </p:sp>
    </p:spTree>
    <p:extLst>
      <p:ext uri="{BB962C8B-B14F-4D97-AF65-F5344CB8AC3E}">
        <p14:creationId xmlns:p14="http://schemas.microsoft.com/office/powerpoint/2010/main" val="56372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050-8A0A-42C7-9C98-0EED22F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be using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CA37B-1B50-4FA2-852B-8752FDDB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6D18-4E44-417D-9EFD-556C36A9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45D6A-6799-4F6B-92E4-9D2EC2FB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3314" name="Picture 2" descr="Image result for scikit learn">
            <a:extLst>
              <a:ext uri="{FF2B5EF4-FFF2-40B4-BE49-F238E27FC236}">
                <a16:creationId xmlns:a16="http://schemas.microsoft.com/office/drawing/2014/main" id="{D1053FF6-5953-4BAD-8043-9150835086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05" y="1781175"/>
            <a:ext cx="10091191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3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5401-46AB-4C2B-8CE2-B518B2A3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Machine Learning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763B3-4B5A-476D-B914-555F28DF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2FD14-A59D-4743-864E-912D2C20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BA080-FF4B-4527-B551-454D8E0E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2290" name="Picture 2" descr="Image result for tensorflow">
            <a:extLst>
              <a:ext uri="{FF2B5EF4-FFF2-40B4-BE49-F238E27FC236}">
                <a16:creationId xmlns:a16="http://schemas.microsoft.com/office/drawing/2014/main" id="{BCF46F72-A38A-4984-B8C3-496F2F0B02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131" y="1916257"/>
            <a:ext cx="9657644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keras">
            <a:extLst>
              <a:ext uri="{FF2B5EF4-FFF2-40B4-BE49-F238E27FC236}">
                <a16:creationId xmlns:a16="http://schemas.microsoft.com/office/drawing/2014/main" id="{EADC7E40-8F0A-417F-BEF7-4F65223D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463" y="3424007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5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C268-F12A-4133-B6A8-85BF03B8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813A-872A-4B85-BDC5-CE473FFF0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33C90-6855-4883-8FAE-A6D07DED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ADFBC-16DB-4D10-939C-859D5A3C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4DA9D-8E27-41CA-918E-5B7C4798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15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3BC5-CE38-4A37-86B5-30EE5FC5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C6AE1-D271-407D-AAAD-15B509A1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1451-7658-4B26-9BFE-279E65F7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20571-42D5-4D7A-8E27-C3185B9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050" name="Picture 2" descr="Image result for least ordinary squares">
            <a:extLst>
              <a:ext uri="{FF2B5EF4-FFF2-40B4-BE49-F238E27FC236}">
                <a16:creationId xmlns:a16="http://schemas.microsoft.com/office/drawing/2014/main" id="{2F765B36-349A-4F7F-BA37-753963E4B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2011362"/>
            <a:ext cx="67532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72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FD3D-2954-4A42-B876-5028BF78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C437-CA95-4EA2-A2F2-603DE674F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76C83-B1A4-4C84-AB22-F4EF8634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EEDB-829F-4EFC-B6E9-F077A32B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BF34E-15F9-4963-A476-34BE9962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B399-8B7D-48C6-B578-F10DF67B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- Categorical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09CAB-A172-4ACC-9232-906B9BDE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9B92C-AB87-4065-8CE8-7612D69F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6373-FA6A-4B80-B68F-71C02142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18CD16-7E3E-4040-A20D-4AD13A5F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D396DCEB-A8B8-4153-BC49-A6FB8096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11" y="1711631"/>
            <a:ext cx="8607088" cy="58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643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FE4A-B99D-4F54-A929-9C460BFB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C201-4FC5-49C5-B649-F70C72D8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92B3E-6C37-44C8-98AA-94B474E6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7D4D2-13AC-4BF3-91B0-6BC64DD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A5BA7D4-EAAF-47D5-B3A2-F3003240F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91" y="2055070"/>
            <a:ext cx="7486389" cy="49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D4350B8-341F-4DBB-8FCB-51A8B4FC9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60" y="3774561"/>
            <a:ext cx="4955199" cy="12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0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E318-EE3C-4DFB-8F04-3E74785E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7A76-90D0-4809-815D-D86BECF8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06910-B743-49E1-892C-EBE5CC42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98EFDF-834D-47A0-B214-4D7727DEAF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120900"/>
            <a:ext cx="48482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38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8DA-163F-4344-B102-285E383D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09E0-1A9D-4B9B-AA71-1AED83A5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4F3E-48F9-42F9-A8C5-8176F33C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5ADEA-569C-4A7D-A34D-5ED3DF4E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074" name="Picture 2" descr="Image result for logistic regression">
            <a:extLst>
              <a:ext uri="{FF2B5EF4-FFF2-40B4-BE49-F238E27FC236}">
                <a16:creationId xmlns:a16="http://schemas.microsoft.com/office/drawing/2014/main" id="{79F1ADBC-CDA6-4E35-BE95-88FDBCBFE9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95" y="2201582"/>
            <a:ext cx="10664761" cy="469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32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578A-6EB9-43C7-8053-49C3C28A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A6DE4-584B-429F-826D-3B996552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247D3-3563-4BDA-8063-7CC778F3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FAC0D-3816-416C-8274-6205968D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282DA-F173-4594-A3E1-E05225DA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9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AEF9-CC87-4000-AFCA-6D11275D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3543B-35B1-4885-970F-8048ABD8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A0D98-1EF0-4F98-985E-2A23C030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6D9DE-F6A4-40FD-AC26-BDB2BBE4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129853-F297-4924-990B-84C8E01DFE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58" y="2111587"/>
            <a:ext cx="5831929" cy="55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18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124A-5982-4717-AACA-7D90E9CF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Wisdom of Crowds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B643C8-0212-448C-8EA8-73DA2C3D6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40" y="2929417"/>
            <a:ext cx="13590740" cy="27159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12630-1B09-436B-BD4D-2BE818B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9518D-25F8-45AB-87D9-B9ACE330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11B02-862C-4B2F-8165-48B18246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72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5A4-A5F0-4C22-92F5-26D0D03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7B9B-3A58-43C0-97E2-3FCEE357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611A-3027-4815-AC37-6BC06348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6CE17-4AC1-4C81-9113-68542789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122" name="Picture 2" descr="Image result for random forest classifier">
            <a:extLst>
              <a:ext uri="{FF2B5EF4-FFF2-40B4-BE49-F238E27FC236}">
                <a16:creationId xmlns:a16="http://schemas.microsoft.com/office/drawing/2014/main" id="{8F6F462A-4E7C-4DD2-A7F6-54EEB80B8E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78" y="1781175"/>
            <a:ext cx="9657644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71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9A6A-08E6-49A3-97EC-1174A57A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D19F-5793-402C-AFA0-C12189A5E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55AD3-61D3-46C9-BE33-0494C3A7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3796-B465-4842-AA43-4D5EFFE5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2E03-6D34-4A90-9D53-355D3EBD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7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357F-89E0-4F1A-94F0-909E8A2F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B9E5A-C5EB-4982-9A62-29A0E4AD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8FB1D-CD8C-478E-BC2C-51D52CB3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0A30-7790-46DA-95FF-214AD3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4098" name="Picture 2" descr="Image result for machine learning inputs and outputs">
            <a:extLst>
              <a:ext uri="{FF2B5EF4-FFF2-40B4-BE49-F238E27FC236}">
                <a16:creationId xmlns:a16="http://schemas.microsoft.com/office/drawing/2014/main" id="{0977E899-3FC7-452A-B620-F5D15CB48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91" y="1781175"/>
            <a:ext cx="10439819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87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E47C-F6C5-4C3E-9245-14AEDD50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mimics an actual neuron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5949C-0B0E-4825-A657-7B5A4645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02F0E-2AF6-4CAA-BCD5-1F188B0B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25F9-6456-430E-BD9D-7E21E84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A6DD731-26F6-48E3-A5EB-A630E728C8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5" y="1991639"/>
            <a:ext cx="9617069" cy="50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018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E512-91FA-4205-88D4-CBE09184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E8DE-E6F8-47FE-BA1E-7CB13999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49568-BC65-4023-9023-66D36D4A1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AAD7-7B04-4F99-87FF-FF20DD9E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170" name="Picture 2" descr="Image result for neural network">
            <a:extLst>
              <a:ext uri="{FF2B5EF4-FFF2-40B4-BE49-F238E27FC236}">
                <a16:creationId xmlns:a16="http://schemas.microsoft.com/office/drawing/2014/main" id="{2E3ABFDA-FC6C-49CD-A70F-283B49553F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9" y="1781175"/>
            <a:ext cx="6424343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259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B711-3DA2-44E0-8C10-BE78FE8B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75087-7F7E-45A5-B34F-43E8E6F0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502DA-6A0E-4258-BA66-AACBA6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ABB19-9E3A-453D-A368-8C57287E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194" name="Picture 2" descr="Image result for neural network gif">
            <a:extLst>
              <a:ext uri="{FF2B5EF4-FFF2-40B4-BE49-F238E27FC236}">
                <a16:creationId xmlns:a16="http://schemas.microsoft.com/office/drawing/2014/main" id="{F394B570-B4FC-4DD8-97F2-6F0BC1DC843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37" y="1781175"/>
            <a:ext cx="9650726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29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FDD7-DB53-497A-B8BF-3C5F6EBD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B419-596B-4915-8B0E-51233C096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this lunch and learn is for attendees to gain a deeper understanding of what is involved in machine learning</a:t>
            </a:r>
          </a:p>
          <a:p>
            <a:pPr lvl="1"/>
            <a:r>
              <a:rPr lang="en-US" dirty="0"/>
              <a:t>Not how to code</a:t>
            </a:r>
          </a:p>
          <a:p>
            <a:pPr lvl="1"/>
            <a:r>
              <a:rPr lang="en-US" dirty="0"/>
              <a:t>Not which machine learning algorithms are “best”</a:t>
            </a:r>
          </a:p>
          <a:p>
            <a:pPr lvl="1"/>
            <a:r>
              <a:rPr lang="en-US" dirty="0"/>
              <a:t>Not to win NCAA tournament pools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219A0-D5FC-4666-BAD9-3D744C7D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F571-702D-4802-A1C7-60491745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5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2AAD-E3FE-4CE3-B3D7-991BCF96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</a:t>
            </a:r>
            <a:r>
              <a:rPr lang="en-US" dirty="0" err="1"/>
              <a:t>Propogation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DBE51-2F24-4B56-A8A5-83245238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E5FCD-9295-4024-8E5A-9BEACAD8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FD51D-1E89-4782-A76E-005ED394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218" name="Picture 2" descr="Image result for neural network backpropagation gif">
            <a:extLst>
              <a:ext uri="{FF2B5EF4-FFF2-40B4-BE49-F238E27FC236}">
                <a16:creationId xmlns:a16="http://schemas.microsoft.com/office/drawing/2014/main" id="{5DE5A5EC-7EB1-4559-B761-1BABE4983ED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53852"/>
            <a:ext cx="9202440" cy="517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79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8903-4B0E-41CD-BCC6-5D4F22BD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DFF2-1BAE-4E48-B415-218E08638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0725D-DFCD-49BA-AF29-3AECE6915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8D61A-AABC-4397-B1D9-245DFF32C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D3E40-B89A-413F-92A3-2E1B097F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29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DB40-A5C3-4C51-9F57-DE4A425D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Your Features!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DA9B3-2185-4B37-AA5F-67BEE674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B604E-750F-4536-B301-58EFB4A4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81CFF-7155-47C2-B96E-6AA5F66C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A23D7C-7B7F-4954-9782-CEA76BA3E4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08" y="1777898"/>
            <a:ext cx="5094996" cy="55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4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C016-6943-44E9-8947-EA10F72C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D946-50B8-484D-B763-989BF592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06D1-EB21-4DD1-9CCE-C2092C55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6794B-CB21-4F87-BC0D-7CD18CCF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3D24-5D70-4A5C-AFFE-6849673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7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B523-181C-4403-B649-7F5A7054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Fundamentals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12084-401A-4EA1-97A2-A0497B32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6CA27-6AC2-4BCD-AFF4-435602E2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B0BC-D668-412A-B99C-BFC4BA4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A17CFCE-1EBD-4E70-8F25-F3ED8ABEDA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64" y="1737444"/>
            <a:ext cx="7270845" cy="561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4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B523-181C-4403-B649-7F5A7054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Fundamentals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12084-401A-4EA1-97A2-A0497B32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6CA27-6AC2-4BCD-AFF4-435602E2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B0BC-D668-412A-B99C-BFC4BA4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046076-EF68-4AD7-BB3B-DEB22694B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8" name="Picture 4" descr="Image result for design of experiments example">
            <a:extLst>
              <a:ext uri="{FF2B5EF4-FFF2-40B4-BE49-F238E27FC236}">
                <a16:creationId xmlns:a16="http://schemas.microsoft.com/office/drawing/2014/main" id="{201FEC9C-CB85-44F3-9876-51B49EC1A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76648"/>
            <a:ext cx="9553967" cy="63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31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A23E-BEAD-4ACE-9080-FA78CC6C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B76E-AE24-4EB1-95EB-4354A3BAB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8EDC-D53E-4A0F-9C31-9AE5E005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DC962-731B-45FB-92B9-6A7AE2A2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8ACF-956A-4A3B-9711-D7E2DA8F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13F3A-94BC-47FA-9BCD-260E54B9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1990B-D0A7-4922-A1B9-24C5610C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https://github.com/cshaley/bracketeer</a:t>
            </a:r>
            <a:endParaRPr lang="en-US" dirty="0"/>
          </a:p>
          <a:p>
            <a:r>
              <a:rPr lang="en-US" dirty="0">
                <a:hlinkClick r:id="rId3"/>
              </a:rPr>
              <a:t>https://www.kaggle.com/juliaelliott/basic-starter-kernel-ncaa-men-s-dataset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F29D-0B15-4FE0-BC1A-9889B1A9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BBA31-4344-48A7-85DB-DC8EBBC0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F508F-5F26-4558-A243-FDC1B1C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99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91DEA-70E0-4D78-BE75-04268A8A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Contest Part 1 – Log Loss of Predictions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2B81D-5EA3-4A65-9150-52137D415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894" y="2630137"/>
            <a:ext cx="6230814" cy="108545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275D7-6271-4D6D-AF07-0BCF3A3D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0C132-3063-4763-9966-1DEE9783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9120701-5D8C-471B-B3F3-F51D27DF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894" y="4174631"/>
            <a:ext cx="7551506" cy="19084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n is the number of games played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y^i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the predicted probability of team 1 beating team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1 if team 1 wins, 0 if team 2 wins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log()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is the natural (base e) logarithm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27B4D3-8D05-4350-817B-F5F7C1787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63010"/>
              </p:ext>
            </p:extLst>
          </p:nvPr>
        </p:nvGraphicFramePr>
        <p:xfrm>
          <a:off x="2697656" y="1983563"/>
          <a:ext cx="1625600" cy="476250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24761462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9111541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250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479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4495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1325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987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37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47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904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655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071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013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031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2019_1101_1199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2576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5542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800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343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91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783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823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8559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4266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924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02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987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2019_1101_1257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7718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A9F9E86-EF94-4528-BBF5-47A7C7393382}"/>
              </a:ext>
            </a:extLst>
          </p:cNvPr>
          <p:cNvSpPr txBox="1"/>
          <p:nvPr/>
        </p:nvSpPr>
        <p:spPr>
          <a:xfrm>
            <a:off x="2343806" y="707479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*2279 combinations</a:t>
            </a:r>
          </a:p>
        </p:txBody>
      </p:sp>
    </p:spTree>
    <p:extLst>
      <p:ext uri="{BB962C8B-B14F-4D97-AF65-F5344CB8AC3E}">
        <p14:creationId xmlns:p14="http://schemas.microsoft.com/office/powerpoint/2010/main" val="2117487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6061C5-1DBA-45D6-BE1A-E88796C4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A5698-C64A-4E50-9BEC-460488CD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58" y="1851530"/>
            <a:ext cx="7905402" cy="56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7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16B0-36F6-48BE-943A-0038E53B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Use </a:t>
            </a:r>
            <a:r>
              <a:rPr lang="en-US" sz="4400" dirty="0" err="1"/>
              <a:t>Jupyter</a:t>
            </a:r>
            <a:r>
              <a:rPr lang="en-US" sz="4400" dirty="0"/>
              <a:t> Notebooks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2B3F6-BE52-403D-8DDB-45CACAD6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5691E-DB05-4679-B166-552E0A91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4338" name="Picture 2" descr="Image result for jupyter">
            <a:extLst>
              <a:ext uri="{FF2B5EF4-FFF2-40B4-BE49-F238E27FC236}">
                <a16:creationId xmlns:a16="http://schemas.microsoft.com/office/drawing/2014/main" id="{65D95A17-44A7-4E33-B133-8C8EF5AD0F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55" y="1781175"/>
            <a:ext cx="4686491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293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95E45D-B755-4208-B4FB-9FBC50C7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566" y="2282516"/>
            <a:ext cx="3353268" cy="4429743"/>
          </a:xfrm>
        </p:spPr>
      </p:pic>
    </p:spTree>
    <p:extLst>
      <p:ext uri="{BB962C8B-B14F-4D97-AF65-F5344CB8AC3E}">
        <p14:creationId xmlns:p14="http://schemas.microsoft.com/office/powerpoint/2010/main" val="988157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D0D6-CC03-47FF-B506-87DDF319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Submissions: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CEEB-8DDD-4524-A121-8DB75C8E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submission_predictions_part1_FIRSTNAME_LASTNAME</a:t>
            </a:r>
          </a:p>
          <a:p>
            <a:r>
              <a:rPr lang="en-US" sz="3600" dirty="0"/>
              <a:t>submission_bracket_part2_FIRSTNAME_LASTNAME</a:t>
            </a:r>
          </a:p>
          <a:p>
            <a:endParaRPr lang="en-US" sz="3600" dirty="0"/>
          </a:p>
          <a:p>
            <a:r>
              <a:rPr lang="en-US" sz="3600" dirty="0"/>
              <a:t>Email your submissions to me:</a:t>
            </a:r>
          </a:p>
          <a:p>
            <a:pPr lvl="1"/>
            <a:r>
              <a:rPr lang="en-US" sz="3000" dirty="0">
                <a:hlinkClick r:id="rId2"/>
              </a:rPr>
              <a:t>collins_kevin_a@lilly.com</a:t>
            </a:r>
            <a:endParaRPr lang="en-US" sz="3000" dirty="0"/>
          </a:p>
          <a:p>
            <a:pPr lvl="1"/>
            <a:endParaRPr lang="en-US" sz="3000" dirty="0"/>
          </a:p>
          <a:p>
            <a:r>
              <a:rPr lang="en-US" sz="3600" dirty="0"/>
              <a:t>I will email standings periodically.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1D75B-2A32-4985-AE5C-CB58EAA4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BB519-F5FB-442D-B9BB-DD201C5D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4A7A-F287-4C1E-B769-0AD887F9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33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5735-E0D7-4641-A80A-91D9847B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573BD-9A53-4A19-91C1-156FF550A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for Attending</a:t>
            </a:r>
          </a:p>
          <a:p>
            <a:r>
              <a:rPr lang="en-US" dirty="0"/>
              <a:t>Will have again next year, so feedback is welcome!</a:t>
            </a:r>
          </a:p>
          <a:p>
            <a:r>
              <a:rPr lang="en-US" dirty="0"/>
              <a:t>Visit </a:t>
            </a:r>
            <a:r>
              <a:rPr lang="en-US" dirty="0" err="1"/>
              <a:t>Kaggle.come</a:t>
            </a:r>
            <a:r>
              <a:rPr lang="en-US" dirty="0"/>
              <a:t> to learn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BED2-355E-46A0-9C1E-BE87D973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9817-F1B6-4FD3-BACD-74CF6A66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3F35E-FD51-4E15-A119-03908288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39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F4D4-3AE7-4A31-AF5E-8AD5B8EA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EE3A-DB77-4BD8-8F1C-4215D96F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361FB-069A-411D-88B8-80470A2A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2FEA4-D17E-41CB-A691-310ECD21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1E47-2A96-49CF-8AEF-A0CFBA9A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7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5093-EFE8-4885-BADE-003FB988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Several Types of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D545-C75C-4C7E-83F1-F340785D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102" y="7627621"/>
            <a:ext cx="3413760" cy="438150"/>
          </a:xfrm>
        </p:spPr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EDBF2-5B5F-4B44-87DB-BA5EE16F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1CB51F5-DD6C-463E-95B8-A611F75E0A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99" y="3993099"/>
            <a:ext cx="3643692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istic regression">
            <a:extLst>
              <a:ext uri="{FF2B5EF4-FFF2-40B4-BE49-F238E27FC236}">
                <a16:creationId xmlns:a16="http://schemas.microsoft.com/office/drawing/2014/main" id="{6D99D8FD-351A-47B3-BF06-52E751ECB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5" t="15949"/>
          <a:stretch/>
        </p:blipFill>
        <p:spPr bwMode="auto">
          <a:xfrm>
            <a:off x="934738" y="5436546"/>
            <a:ext cx="3290488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CA7F245-08A7-4709-93B5-1739F75A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16" y="5697539"/>
            <a:ext cx="1996297" cy="188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random forest classifier">
            <a:extLst>
              <a:ext uri="{FF2B5EF4-FFF2-40B4-BE49-F238E27FC236}">
                <a16:creationId xmlns:a16="http://schemas.microsoft.com/office/drawing/2014/main" id="{4BEF74FF-665F-4DBB-813E-30EF7A4E1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21466" r="13382" b="3808"/>
          <a:stretch/>
        </p:blipFill>
        <p:spPr bwMode="auto">
          <a:xfrm>
            <a:off x="460723" y="2473212"/>
            <a:ext cx="4238519" cy="2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neural network">
            <a:extLst>
              <a:ext uri="{FF2B5EF4-FFF2-40B4-BE49-F238E27FC236}">
                <a16:creationId xmlns:a16="http://schemas.microsoft.com/office/drawing/2014/main" id="{89537C04-A743-4F8E-8131-5D840378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542" y="2353612"/>
            <a:ext cx="3260645" cy="275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58364-C949-457B-AE14-FD4E3C51AE41}"/>
              </a:ext>
            </a:extLst>
          </p:cNvPr>
          <p:cNvSpPr txBox="1"/>
          <p:nvPr/>
        </p:nvSpPr>
        <p:spPr>
          <a:xfrm>
            <a:off x="1186011" y="1994773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B98D0-06F3-43A4-A1E2-6572CF6C4FF3}"/>
              </a:ext>
            </a:extLst>
          </p:cNvPr>
          <p:cNvSpPr txBox="1"/>
          <p:nvPr/>
        </p:nvSpPr>
        <p:spPr>
          <a:xfrm>
            <a:off x="6081659" y="347949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7DBEA7-D0B3-4930-A6ED-340DD555216E}"/>
              </a:ext>
            </a:extLst>
          </p:cNvPr>
          <p:cNvSpPr txBox="1"/>
          <p:nvPr/>
        </p:nvSpPr>
        <p:spPr>
          <a:xfrm>
            <a:off x="1480963" y="4890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45F31-155E-4303-A6BE-EA7F79F056DC}"/>
              </a:ext>
            </a:extLst>
          </p:cNvPr>
          <p:cNvSpPr txBox="1"/>
          <p:nvPr/>
        </p:nvSpPr>
        <p:spPr>
          <a:xfrm>
            <a:off x="10602629" y="5328207"/>
            <a:ext cx="26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E621E-8890-4949-83E0-BC47BD083021}"/>
              </a:ext>
            </a:extLst>
          </p:cNvPr>
          <p:cNvSpPr txBox="1"/>
          <p:nvPr/>
        </p:nvSpPr>
        <p:spPr>
          <a:xfrm>
            <a:off x="11019442" y="18129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46986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A46-8CBA-4A7C-B88D-0C7169E1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Part 2 – Bracket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97EE7E-3566-47EC-908C-2B9B168F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8" y="2379082"/>
            <a:ext cx="13166725" cy="42366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37-77AB-46E7-A8A6-C9133F0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37B-94D6-439A-99C2-DB84686C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0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4BC9-00C4-4F11-8AF0-F07BF23F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0D65-7C60-48C3-9FF0-472CBBDD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9FE8D-9EE5-409F-92A3-1CCDE7ED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86E6-AE0D-4065-9BD7-E1A5F22F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1026" name="Picture 2" descr="Image result for not hotdog">
            <a:extLst>
              <a:ext uri="{FF2B5EF4-FFF2-40B4-BE49-F238E27FC236}">
                <a16:creationId xmlns:a16="http://schemas.microsoft.com/office/drawing/2014/main" id="{B38B0E57-50B9-4709-8B17-0F547DAB32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698" y="1928595"/>
            <a:ext cx="5432425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siicon valley tv show">
            <a:extLst>
              <a:ext uri="{FF2B5EF4-FFF2-40B4-BE49-F238E27FC236}">
                <a16:creationId xmlns:a16="http://schemas.microsoft.com/office/drawing/2014/main" id="{B2477E06-2A51-43BF-95DA-56385803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" y="2417524"/>
            <a:ext cx="7602463" cy="445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154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E437-7C65-4522-A8E9-00E247CB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isthisacat.com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CC77-458D-4E92-A945-D4219943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5D970-8DEE-4E2D-A635-792EBDBB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711CE-7C23-42A0-AC2C-05033304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17410" name="Picture 2" descr="Image result for isthisacat.com">
            <a:extLst>
              <a:ext uri="{FF2B5EF4-FFF2-40B4-BE49-F238E27FC236}">
                <a16:creationId xmlns:a16="http://schemas.microsoft.com/office/drawing/2014/main" id="{78F7F408-F37D-4E02-B748-E97E3C8EF2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43" y="1630667"/>
            <a:ext cx="6284277" cy="62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92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3191-8B2A-4CF3-99FD-069426FC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696B-EEEC-4B1F-91B5-1AC67A94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FEFF6-CEEF-4890-8CB7-910B049F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2050" name="Picture 2" descr="2021 NCAA Division I Men's Basketball Tournament - Wikipedia">
            <a:extLst>
              <a:ext uri="{FF2B5EF4-FFF2-40B4-BE49-F238E27FC236}">
                <a16:creationId xmlns:a16="http://schemas.microsoft.com/office/drawing/2014/main" id="{D62D46C5-2B59-4C83-BF0F-FA170928D8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1781175"/>
            <a:ext cx="5432425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13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EED5-3401-4763-968C-102D3FD2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Competition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B2F5A-208C-43DE-BDCC-14C958BE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E63C3-F78B-4579-BEB5-0E2777AE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C9B0DD-7641-4997-9CB6-D461AA73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AB882-59DD-44FE-9A9E-2F8619D7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351" y="2785877"/>
            <a:ext cx="9297698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5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CE7D-FAEB-4012-B175-05CDE9D0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Binder allows running </a:t>
            </a:r>
            <a:r>
              <a:rPr lang="en-US" sz="4400" dirty="0" err="1"/>
              <a:t>Jupyter</a:t>
            </a:r>
            <a:r>
              <a:rPr lang="en-US" sz="4400" dirty="0"/>
              <a:t> Notebooks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FBD8-0C12-4EBF-BAB9-3BC04571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1B734-EA9A-4986-A584-7CD22230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EAE9C-A1DA-4612-A801-1D89AB77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37965-FD55-478F-A614-6E515D05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31" y="2323850"/>
            <a:ext cx="833553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0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6CC8-F81D-4E4A-AAAA-88BE092A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C3EE9-7CC5-48BD-8C1C-93192105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A958-8B49-409B-9839-A307C849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B5C5-A9B0-4F71-98A8-8A3B3E53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20482" name="Picture 2" descr="Image result for linear vs logistic regression">
            <a:extLst>
              <a:ext uri="{FF2B5EF4-FFF2-40B4-BE49-F238E27FC236}">
                <a16:creationId xmlns:a16="http://schemas.microsoft.com/office/drawing/2014/main" id="{BF71E50C-7C64-453C-AE67-9598323AA3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98" y="2025704"/>
            <a:ext cx="8160117" cy="53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180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71A0-5F74-4447-B574-6E9358F8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– Titanic Challenge</a:t>
            </a:r>
          </a:p>
        </p:txBody>
      </p:sp>
      <p:pic>
        <p:nvPicPr>
          <p:cNvPr id="8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4EEC16B0-2140-4362-85B0-F0A3AB688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801" y="1966034"/>
            <a:ext cx="10614797" cy="23648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EBF29-07C7-43AC-AD3D-D720F1E8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6D0-02CC-44D3-AAAC-6CFFF3F7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BE69D-1BE9-4CDC-9085-F645914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41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ADCA-2124-4085-840E-42A33F9E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Machine Learning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83631-8F04-439D-B206-9272A1ED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DFA53-F120-4290-85FF-B8EB6364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1722E-4597-4533-ACB3-763C7466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78B19-019D-46AA-A371-E296EA3C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618E5B6C-9C8B-46B7-A41C-0E5D7ABC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61372"/>
            <a:ext cx="8998630" cy="63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14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Cognex</a:t>
            </a:r>
            <a:r>
              <a:rPr lang="en-US" dirty="0"/>
              <a:t> </a:t>
            </a:r>
            <a:r>
              <a:rPr lang="en-US" dirty="0" err="1"/>
              <a:t>Vidi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81A89-67F9-45FF-B353-D2FBC1AC6C2D}"/>
              </a:ext>
            </a:extLst>
          </p:cNvPr>
          <p:cNvSpPr txBox="1">
            <a:spLocks/>
          </p:cNvSpPr>
          <p:nvPr/>
        </p:nvSpPr>
        <p:spPr bwMode="auto">
          <a:xfrm>
            <a:off x="883920" y="19340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489833" indent="-489833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1pPr>
            <a:lvl2pPr marL="1061304" indent="-408194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2pPr>
            <a:lvl3pPr marL="163277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3pPr>
            <a:lvl4pPr marL="228588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4pPr>
            <a:lvl5pPr marL="293899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3200" dirty="0" err="1"/>
              <a:t>Cognex</a:t>
            </a:r>
            <a:r>
              <a:rPr lang="en-US" sz="3200" dirty="0"/>
              <a:t> Uses </a:t>
            </a:r>
            <a:r>
              <a:rPr lang="en-US" sz="3200" dirty="0" err="1"/>
              <a:t>ViDi</a:t>
            </a:r>
            <a:r>
              <a:rPr lang="en-US" sz="3200" dirty="0"/>
              <a:t>, Proprietary Deep Learning software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0" indent="0">
              <a:buClr>
                <a:schemeClr val="accent3"/>
              </a:buClr>
              <a:buFont typeface="Arial" charset="0"/>
              <a:buNone/>
            </a:pPr>
            <a:endParaRPr lang="en-US" sz="4000" dirty="0"/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  <p:pic>
        <p:nvPicPr>
          <p:cNvPr id="2050" name="Picture 2" descr="Image result for cognex vid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149" y="2490018"/>
            <a:ext cx="9499871" cy="534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07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Cognex</a:t>
            </a:r>
            <a:r>
              <a:rPr lang="en-US" dirty="0"/>
              <a:t> </a:t>
            </a:r>
            <a:r>
              <a:rPr lang="en-US" dirty="0" err="1"/>
              <a:t>Vidi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81A89-67F9-45FF-B353-D2FBC1AC6C2D}"/>
              </a:ext>
            </a:extLst>
          </p:cNvPr>
          <p:cNvSpPr txBox="1">
            <a:spLocks/>
          </p:cNvSpPr>
          <p:nvPr/>
        </p:nvSpPr>
        <p:spPr bwMode="auto">
          <a:xfrm>
            <a:off x="883920" y="1934094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489833" indent="-489833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1pPr>
            <a:lvl2pPr marL="1061304" indent="-408194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2pPr>
            <a:lvl3pPr marL="163277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3pPr>
            <a:lvl4pPr marL="228588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4pPr>
            <a:lvl5pPr marL="2938996" indent="-326555" algn="l" defTabSz="65311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00" b="0" i="0" kern="1200">
                <a:solidFill>
                  <a:schemeClr val="tx1"/>
                </a:solidFill>
                <a:latin typeface="+mn-lt"/>
                <a:ea typeface="DIN-Regular" charset="0"/>
                <a:cs typeface="DIN-Regular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3200" dirty="0" err="1"/>
              <a:t>ViDi’s</a:t>
            </a:r>
            <a:r>
              <a:rPr lang="en-US" sz="3200" dirty="0"/>
              <a:t> “proprietary” algorithm is based on TensorFlow</a:t>
            </a:r>
            <a:endParaRPr lang="en-US" sz="4000" dirty="0"/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61" y="2958023"/>
            <a:ext cx="12200677" cy="1767993"/>
          </a:xfrm>
          <a:prstGeom prst="rect">
            <a:avLst/>
          </a:prstGeom>
        </p:spPr>
      </p:pic>
      <p:pic>
        <p:nvPicPr>
          <p:cNvPr id="10" name="Picture 2" descr="Image result for tensorflow">
            <a:extLst>
              <a:ext uri="{FF2B5EF4-FFF2-40B4-BE49-F238E27FC236}">
                <a16:creationId xmlns:a16="http://schemas.microsoft.com/office/drawing/2014/main" id="{53907BF4-4F90-4793-AA3B-E57CEA686B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3" y="4882592"/>
            <a:ext cx="4646834" cy="26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0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4F60-A5BA-44C7-B00F-82609A1C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notebook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EC92F-5B44-41A2-A23D-6C4B7794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0354F-7687-48C7-8415-68921C00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C2E0-0B6A-4C5C-B230-07A97180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9FCE2-00E7-4604-AA7F-2F771658D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781175"/>
            <a:ext cx="13166725" cy="624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https://mybinder.org/v2/gh/thekevster08/MarchMadness/master</a:t>
            </a:r>
          </a:p>
        </p:txBody>
      </p:sp>
    </p:spTree>
    <p:extLst>
      <p:ext uri="{BB962C8B-B14F-4D97-AF65-F5344CB8AC3E}">
        <p14:creationId xmlns:p14="http://schemas.microsoft.com/office/powerpoint/2010/main" val="235590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30B7-7919-4250-80E5-6F46A069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49BC8-97E8-49ED-8907-09776FD8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 difficult problem (especially first problem)</a:t>
            </a:r>
          </a:p>
          <a:p>
            <a:pPr lvl="1"/>
            <a:r>
              <a:rPr lang="en-US" dirty="0"/>
              <a:t>Do not bet money with this bracket. You will lose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0F78E-3802-47DF-850E-D1FDD7BB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8F97B-8410-4CB3-AC14-983FD9B0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DD2C1-B52A-4DE7-BCA3-FEF79379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0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098" name="Picture 2" descr="Image result for machine learning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1" y="1732450"/>
            <a:ext cx="8509974" cy="608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5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357F-89E0-4F1A-94F0-909E8A2F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B9E5A-C5EB-4982-9A62-29A0E4AD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910C0-F0E4-3B4A-8D46-358441509B60}" type="datetime1">
              <a:rPr lang="en-US" smtClean="0"/>
              <a:pPr>
                <a:defRPr/>
              </a:pPr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8FB1D-CD8C-478E-BC2C-51D52CB3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Confidential  ©2017 Eli Lilly and Company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0A30-7790-46DA-95FF-214AD3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4A9EC-2F93-AA4A-8BF5-70DF0428284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098" name="Picture 2" descr="Image result for machine learning inputs and outputs">
            <a:extLst>
              <a:ext uri="{FF2B5EF4-FFF2-40B4-BE49-F238E27FC236}">
                <a16:creationId xmlns:a16="http://schemas.microsoft.com/office/drawing/2014/main" id="{0977E899-3FC7-452A-B620-F5D15CB48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5" r="632" b="58727"/>
          <a:stretch/>
        </p:blipFill>
        <p:spPr bwMode="auto">
          <a:xfrm>
            <a:off x="2012165" y="3773509"/>
            <a:ext cx="10373800" cy="16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61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lly 1">
      <a:dk1>
        <a:srgbClr val="000000"/>
      </a:dk1>
      <a:lt1>
        <a:sysClr val="window" lastClr="FFFFFF"/>
      </a:lt1>
      <a:dk2>
        <a:srgbClr val="A59D95"/>
      </a:dk2>
      <a:lt2>
        <a:srgbClr val="D3BF96"/>
      </a:lt2>
      <a:accent1>
        <a:srgbClr val="4E2E2D"/>
      </a:accent1>
      <a:accent2>
        <a:srgbClr val="82785C"/>
      </a:accent2>
      <a:accent3>
        <a:srgbClr val="D52B17"/>
      </a:accent3>
      <a:accent4>
        <a:srgbClr val="FF6D22"/>
      </a:accent4>
      <a:accent5>
        <a:srgbClr val="263F6A"/>
      </a:accent5>
      <a:accent6>
        <a:srgbClr val="00A1DE"/>
      </a:accent6>
      <a:hlink>
        <a:srgbClr val="00AF3F"/>
      </a:hlink>
      <a:folHlink>
        <a:srgbClr val="B1059D"/>
      </a:folHlink>
    </a:clrScheme>
    <a:fontScheme name="Lilly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DM LGDOS AAR 2018" id="{49C86866-31AC-4602-BDF8-B65AF0588F39}" vid="{CF3BCBE4-F9C1-4662-943B-A8E93C077F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dc7d05db-9a88-43f7-9979-b3027636d983" ContentTypeId="0x0101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terpriseDocumentLanguag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</TermName>
          <TermId xmlns="http://schemas.microsoft.com/office/infopath/2007/PartnerControls">39540796-0396-4e54-afe9-a602f28bbe8f</TermId>
        </TermInfo>
      </Terms>
    </EnterpriseDocumentLanguageTaxHTField0>
    <EnterpriseRecordSeriesCod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ADM140</TermName>
          <TermId xmlns="http://schemas.microsoft.com/office/infopath/2007/PartnerControls">fdc85ba1-0671-407c-9ace-d011131f3a70</TermId>
        </TermInfo>
      </Terms>
    </EnterpriseRecordSeriesCodeTaxHTField0>
    <TaxCatchAll xmlns="33648e8c-5399-4ce0-994e-2f4ddb1c4614">
      <Value>5</Value>
      <Value>2</Value>
    </TaxCatchAll>
    <Category xmlns="305c81f2-3be3-4a23-9fdd-c5c1eaeb750b">Presentation</Category>
    <ForMedical_x002f_Scientific_x003f_ xmlns="305c81f2-3be3-4a23-9fdd-c5c1eaeb750b" xsi:nil="true"/>
    <Format xmlns="305c81f2-3be3-4a23-9fdd-c5c1eaeb750b">PowerPoint</Format>
    <Use xmlns="305c81f2-3be3-4a23-9fdd-c5c1eaeb750b">External and Internal</Use>
    <AspectRatio xmlns="305c81f2-3be3-4a23-9fdd-c5c1eaeb750b">16:9</AspectRatio>
    <Thumbnail xmlns="305c81f2-3be3-4a23-9fdd-c5c1eaeb750b">
      <Url>http://lillynet.global.lilly.com/sites/LillyBrand/PublishingImages/BrandTemplate_LargeImage5_Thumbnail.jpg</Url>
      <Description>Thumbnail of Corporate Large Image 5 PowerPoint template</Description>
    </Thumbnail>
    <SortOrd xmlns="305c81f2-3be3-4a23-9fdd-c5c1eaeb750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78528B139DC24C8DA778825C19EA9C" ma:contentTypeVersion="11" ma:contentTypeDescription="Create a new document." ma:contentTypeScope="" ma:versionID="e23f97e8ff878794af11ecf9b33c1fa0">
  <xsd:schema xmlns:xsd="http://www.w3.org/2001/XMLSchema" xmlns:xs="http://www.w3.org/2001/XMLSchema" xmlns:p="http://schemas.microsoft.com/office/2006/metadata/properties" xmlns:ns2="33648e8c-5399-4ce0-994e-2f4ddb1c4614" xmlns:ns3="305c81f2-3be3-4a23-9fdd-c5c1eaeb750b" targetNamespace="http://schemas.microsoft.com/office/2006/metadata/properties" ma:root="true" ma:fieldsID="995423e21e6b203d41fff0e59cc19b34" ns2:_="" ns3:_="">
    <xsd:import namespace="33648e8c-5399-4ce0-994e-2f4ddb1c4614"/>
    <xsd:import namespace="305c81f2-3be3-4a23-9fdd-c5c1eaeb750b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EnterpriseDocumentLanguageTaxHTField0" minOccurs="0"/>
                <xsd:element ref="ns2:EnterpriseRecordSeriesCodeTaxHTField0" minOccurs="0"/>
                <xsd:element ref="ns3:Format" minOccurs="0"/>
                <xsd:element ref="ns3:Category" minOccurs="0"/>
                <xsd:element ref="ns3:Use" minOccurs="0"/>
                <xsd:element ref="ns3:ForMedical_x002f_Scientific_x003f_" minOccurs="0"/>
                <xsd:element ref="ns3:AspectRatio" minOccurs="0"/>
                <xsd:element ref="ns3:Thumbnail" minOccurs="0"/>
                <xsd:element ref="ns3:SortOr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48e8c-5399-4ce0-994e-2f4ddb1c4614" elementFormDefault="qualified">
    <xsd:import namespace="http://schemas.microsoft.com/office/2006/documentManagement/types"/>
    <xsd:import namespace="http://schemas.microsoft.com/office/infopath/2007/PartnerControls"/>
    <xsd:element name="TaxCatchAll" ma:index="7" nillable="true" ma:displayName="Taxonomy Catch All Column" ma:hidden="true" ma:list="{eab48719-d9f1-4836-b9ae-d49129974185}" ma:internalName="TaxCatchAll" ma:showField="CatchAllData" ma:web="4b5a7985-fd04-413e-9d11-53cc4684a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hidden="true" ma:list="{eab48719-d9f1-4836-b9ae-d49129974185}" ma:internalName="TaxCatchAllLabel" ma:readOnly="true" ma:showField="CatchAllDataLabel" ma:web="4b5a7985-fd04-413e-9d11-53cc4684a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nterpriseDocumentLanguageTaxHTField0" ma:index="9" ma:taxonomy="true" ma:internalName="EnterpriseDocumentLanguageTaxHTField0" ma:taxonomyFieldName="EnterpriseDocumentLanguage" ma:displayName="Lilly Document Language" ma:readOnly="false" ma:default="2;#eng|39540796-0396-4e54-afe9-a602f28bbe8f" ma:fieldId="{93e5a5e9-0ea5-4512-9a61-30e562d954b4}" ma:sspId="dc7d05db-9a88-43f7-9979-b3027636d983" ma:termSetId="29d92dd9-4caf-4659-961a-1591fcb1f2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nterpriseRecordSeriesCodeTaxHTField0" ma:index="11" ma:taxonomy="true" ma:internalName="EnterpriseRecordSeriesCodeTaxHTField0" ma:taxonomyFieldName="EnterpriseRecordSeriesCode" ma:displayName="Lilly Record Series Code" ma:readOnly="false" ma:default="1;#ADM130|70dc3311-3e76-421c-abfa-d108df48853c" ma:fieldId="{23eb9118-512f-4e30-ae67-b759512ccd2b}" ma:sspId="dc7d05db-9a88-43f7-9979-b3027636d983" ma:termSetId="596d0819-e4b3-4e25-8f9b-94317537e49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c81f2-3be3-4a23-9fdd-c5c1eaeb750b" elementFormDefault="qualified">
    <xsd:import namespace="http://schemas.microsoft.com/office/2006/documentManagement/types"/>
    <xsd:import namespace="http://schemas.microsoft.com/office/infopath/2007/PartnerControls"/>
    <xsd:element name="Format" ma:index="14" nillable="true" ma:displayName="Format" ma:format="Dropdown" ma:internalName="Format">
      <xsd:simpleType>
        <xsd:restriction base="dms:Choice">
          <xsd:enumeration value="MS Word"/>
          <xsd:enumeration value="PowerPoint"/>
          <xsd:enumeration value="PDF"/>
          <xsd:enumeration value="Stationery"/>
        </xsd:restriction>
      </xsd:simpleType>
    </xsd:element>
    <xsd:element name="Category" ma:index="15" nillable="true" ma:displayName="Category" ma:format="Dropdown" ma:internalName="Category">
      <xsd:simpleType>
        <xsd:union memberTypes="dms:Text">
          <xsd:simpleType>
            <xsd:restriction base="dms:Choice">
              <xsd:enumeration value="Presentation"/>
              <xsd:enumeration value="Brochure"/>
              <xsd:enumeration value="Card"/>
              <xsd:enumeration value="Flyer/General Document"/>
              <xsd:enumeration value="Newsletter"/>
              <xsd:enumeration value="Scientific Poster"/>
            </xsd:restriction>
          </xsd:simpleType>
        </xsd:union>
      </xsd:simpleType>
    </xsd:element>
    <xsd:element name="Use" ma:index="16" nillable="true" ma:displayName="Use" ma:format="Dropdown" ma:internalName="Use">
      <xsd:simpleType>
        <xsd:restriction base="dms:Choice">
          <xsd:enumeration value="Internal only"/>
          <xsd:enumeration value="External only"/>
          <xsd:enumeration value="External and Internal"/>
        </xsd:restriction>
      </xsd:simpleType>
    </xsd:element>
    <xsd:element name="ForMedical_x002f_Scientific_x003f_" ma:index="17" nillable="true" ma:displayName="ForMedical/Scientific?" ma:format="Dropdown" ma:internalName="ForMedical_x002f_Scientific_x003f_">
      <xsd:simpleType>
        <xsd:restriction base="dms:Choice">
          <xsd:enumeration value="Yes"/>
          <xsd:enumeration value="No"/>
        </xsd:restriction>
      </xsd:simpleType>
    </xsd:element>
    <xsd:element name="AspectRatio" ma:index="18" nillable="true" ma:displayName="AspectRatio" ma:format="Dropdown" ma:internalName="AspectRatio">
      <xsd:simpleType>
        <xsd:union memberTypes="dms:Text">
          <xsd:simpleType>
            <xsd:restriction base="dms:Choice">
              <xsd:enumeration value="4:3"/>
              <xsd:enumeration value="16:9"/>
            </xsd:restriction>
          </xsd:simpleType>
        </xsd:union>
      </xsd:simpleType>
    </xsd:element>
    <xsd:element name="Thumbnail" ma:index="19" nillable="true" ma:displayName="Thumbnail" ma:format="Image" ma:internalName="Thumbnai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ortOrd" ma:index="20" nillable="true" ma:displayName="SortOrd" ma:internalName="SortOr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EC10D0-D263-4870-83B1-704077CADABA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73CF57E-A100-484A-9587-2A5C67B4F09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05c81f2-3be3-4a23-9fdd-c5c1eaeb750b"/>
    <ds:schemaRef ds:uri="http://purl.org/dc/terms/"/>
    <ds:schemaRef ds:uri="http://schemas.openxmlformats.org/package/2006/metadata/core-properties"/>
    <ds:schemaRef ds:uri="33648e8c-5399-4ce0-994e-2f4ddb1c461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7E581DF-546D-41DE-B174-176F19686D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648e8c-5399-4ce0-994e-2f4ddb1c4614"/>
    <ds:schemaRef ds:uri="305c81f2-3be3-4a23-9fdd-c5c1eaeb75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E81B9F2-C4B7-4040-A351-077ECC2403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IDM LGDOS AAR 2018</Template>
  <TotalTime>17213</TotalTime>
  <Words>972</Words>
  <Application>Microsoft Office PowerPoint</Application>
  <PresentationFormat>Custom</PresentationFormat>
  <Paragraphs>287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inherit</vt:lpstr>
      <vt:lpstr>Inter</vt:lpstr>
      <vt:lpstr>Wingdings</vt:lpstr>
      <vt:lpstr>Office Theme</vt:lpstr>
      <vt:lpstr>NCAA Tournament Machine Learning</vt:lpstr>
      <vt:lpstr>What is Machine Learning?</vt:lpstr>
      <vt:lpstr>Purpose</vt:lpstr>
      <vt:lpstr>Use Jupyter Notebooks</vt:lpstr>
      <vt:lpstr>Binder allows running Jupyter Notebooks in the cloud</vt:lpstr>
      <vt:lpstr>Link to notebook</vt:lpstr>
      <vt:lpstr>Quick Disclaimer</vt:lpstr>
      <vt:lpstr>Types of Machine Learning</vt:lpstr>
      <vt:lpstr>What is Classification?</vt:lpstr>
      <vt:lpstr>What is Regression?</vt:lpstr>
      <vt:lpstr>Back to notebook</vt:lpstr>
      <vt:lpstr>Cut to notebook – Part 2</vt:lpstr>
      <vt:lpstr>We will be using scikit learn</vt:lpstr>
      <vt:lpstr>Major Machine Learning Libraries</vt:lpstr>
      <vt:lpstr>Back to notebook </vt:lpstr>
      <vt:lpstr>Ordinary Least Squares</vt:lpstr>
      <vt:lpstr>Back to notebook</vt:lpstr>
      <vt:lpstr>Recall - Categorical Data</vt:lpstr>
      <vt:lpstr>Sigmoid Function</vt:lpstr>
      <vt:lpstr>Logistic Regression</vt:lpstr>
      <vt:lpstr>Back to notebook</vt:lpstr>
      <vt:lpstr>Decision Tree Classifier</vt:lpstr>
      <vt:lpstr>Wisdom of Crowds</vt:lpstr>
      <vt:lpstr>Random Forest Classifier</vt:lpstr>
      <vt:lpstr>Back to notebook</vt:lpstr>
      <vt:lpstr>What is deep learning?</vt:lpstr>
      <vt:lpstr>A neural network mimics an actual neuron</vt:lpstr>
      <vt:lpstr>Neural Network Architecture</vt:lpstr>
      <vt:lpstr>Training a Neural Network</vt:lpstr>
      <vt:lpstr>Back Propogation</vt:lpstr>
      <vt:lpstr>To notebook</vt:lpstr>
      <vt:lpstr>Scale Your Features!</vt:lpstr>
      <vt:lpstr>To notebook</vt:lpstr>
      <vt:lpstr>DOE Fundamentals</vt:lpstr>
      <vt:lpstr>DOE Fundamentals</vt:lpstr>
      <vt:lpstr>To Notebook</vt:lpstr>
      <vt:lpstr>Source Material</vt:lpstr>
      <vt:lpstr>Contest Part 1 – Log Loss of Predictions</vt:lpstr>
      <vt:lpstr>Contest Part 2 – Bracket</vt:lpstr>
      <vt:lpstr>Contest Part 2 – Bracket</vt:lpstr>
      <vt:lpstr>Your Submissions:</vt:lpstr>
      <vt:lpstr>Conclusion!</vt:lpstr>
      <vt:lpstr>Teaser presentation</vt:lpstr>
      <vt:lpstr>Explore Several Types of Models</vt:lpstr>
      <vt:lpstr>Contest Part 2 – Bracket</vt:lpstr>
      <vt:lpstr>Example of Classification</vt:lpstr>
      <vt:lpstr>isthisacat.com</vt:lpstr>
      <vt:lpstr>Questions?</vt:lpstr>
      <vt:lpstr>Official Competition</vt:lpstr>
      <vt:lpstr>PowerPoint Presentation</vt:lpstr>
      <vt:lpstr>Kaggle – Titanic Challenge</vt:lpstr>
      <vt:lpstr>Microsoft’s Machine Learning Tool</vt:lpstr>
      <vt:lpstr>Cognex Vidi</vt:lpstr>
      <vt:lpstr>Cognex Vidi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IDM LGDOS AAR - 2018</dc:title>
  <dc:creator>John D Maul</dc:creator>
  <cp:lastModifiedBy>Kevin A Collins</cp:lastModifiedBy>
  <cp:revision>83</cp:revision>
  <dcterms:created xsi:type="dcterms:W3CDTF">2018-10-29T20:09:26Z</dcterms:created>
  <dcterms:modified xsi:type="dcterms:W3CDTF">2021-03-15T01:50:12Z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nterpriseDocumentLanguage">
    <vt:lpwstr>2;#eng|39540796-0396-4e54-afe9-a602f28bbe8f</vt:lpwstr>
  </property>
  <property fmtid="{D5CDD505-2E9C-101B-9397-08002B2CF9AE}" pid="3" name="EnterpriseRecordSeriesCode">
    <vt:lpwstr>5;#ADM140|fdc85ba1-0671-407c-9ace-d011131f3a70</vt:lpwstr>
  </property>
  <property fmtid="{D5CDD505-2E9C-101B-9397-08002B2CF9AE}" pid="4" name="ContentTypeId">
    <vt:lpwstr>0x0101007D78528B139DC24C8DA778825C19EA9C</vt:lpwstr>
  </property>
  <property fmtid="{D5CDD505-2E9C-101B-9397-08002B2CF9AE}" pid="5" name="Order">
    <vt:r8>18600</vt:r8>
  </property>
</Properties>
</file>